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96" r:id="rId2"/>
    <p:sldId id="336" r:id="rId3"/>
    <p:sldId id="332" r:id="rId4"/>
    <p:sldId id="297" r:id="rId5"/>
    <p:sldId id="303" r:id="rId6"/>
    <p:sldId id="304" r:id="rId7"/>
    <p:sldId id="305" r:id="rId8"/>
    <p:sldId id="306" r:id="rId9"/>
    <p:sldId id="31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8" r:id="rId20"/>
    <p:sldId id="302" r:id="rId21"/>
    <p:sldId id="319" r:id="rId22"/>
    <p:sldId id="320" r:id="rId23"/>
    <p:sldId id="321" r:id="rId24"/>
    <p:sldId id="322" r:id="rId25"/>
    <p:sldId id="323" r:id="rId26"/>
    <p:sldId id="324" r:id="rId27"/>
    <p:sldId id="327" r:id="rId28"/>
    <p:sldId id="326" r:id="rId29"/>
    <p:sldId id="325" r:id="rId30"/>
    <p:sldId id="299" r:id="rId31"/>
    <p:sldId id="301" r:id="rId32"/>
    <p:sldId id="328" r:id="rId33"/>
    <p:sldId id="331" r:id="rId34"/>
    <p:sldId id="329" r:id="rId35"/>
    <p:sldId id="330" r:id="rId36"/>
    <p:sldId id="337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66265" autoAdjust="0"/>
  </p:normalViewPr>
  <p:slideViewPr>
    <p:cSldViewPr snapToGrid="0">
      <p:cViewPr varScale="1">
        <p:scale>
          <a:sx n="70" d="100"/>
          <a:sy n="70" d="100"/>
        </p:scale>
        <p:origin x="202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2AFF4F-46C2-48A8-910B-61CE5FF95B69}" type="doc">
      <dgm:prSet loTypeId="urn:microsoft.com/office/officeart/2005/8/layout/vList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5AF2C83-ABE0-4A60-9AF1-6E9815437CB7}">
      <dgm:prSet phldrT="[Текст]" custT="1"/>
      <dgm:spPr/>
      <dgm:t>
        <a:bodyPr/>
        <a:lstStyle/>
        <a:p>
          <a:r>
            <a:rPr lang="ru-RU" sz="1300" b="0" i="1" dirty="0" smtClean="0"/>
            <a:t>09.02.06 Сетевое и системное администрирование;</a:t>
          </a:r>
          <a:endParaRPr lang="ru-RU" sz="1300" b="0" i="1" dirty="0"/>
        </a:p>
      </dgm:t>
    </dgm:pt>
    <dgm:pt modelId="{1C1D2253-B398-4C01-A031-92C2A1F13AE2}" type="parTrans" cxnId="{1A277D7A-2BC5-48E2-9B21-2C206A0E6593}">
      <dgm:prSet/>
      <dgm:spPr/>
      <dgm:t>
        <a:bodyPr/>
        <a:lstStyle/>
        <a:p>
          <a:endParaRPr lang="ru-RU" sz="1300" b="0" i="1"/>
        </a:p>
      </dgm:t>
    </dgm:pt>
    <dgm:pt modelId="{55D4943D-8E14-423B-AA75-0A645DCB1E9B}" type="sibTrans" cxnId="{1A277D7A-2BC5-48E2-9B21-2C206A0E6593}">
      <dgm:prSet/>
      <dgm:spPr/>
      <dgm:t>
        <a:bodyPr/>
        <a:lstStyle/>
        <a:p>
          <a:endParaRPr lang="ru-RU" sz="1300" b="0" i="1"/>
        </a:p>
      </dgm:t>
    </dgm:pt>
    <dgm:pt modelId="{4E85B31D-2E94-4AD9-9875-D7745D3EFA1C}">
      <dgm:prSet phldrT="[Текст]" custT="1"/>
      <dgm:spPr/>
      <dgm:t>
        <a:bodyPr/>
        <a:lstStyle/>
        <a:p>
          <a:r>
            <a:rPr lang="ru-RU" sz="1300" b="0" i="1" dirty="0" smtClean="0"/>
            <a:t>09.02.07 Информационные системы и программирование;</a:t>
          </a:r>
          <a:endParaRPr lang="ru-RU" sz="1300" b="0" i="1" dirty="0"/>
        </a:p>
      </dgm:t>
    </dgm:pt>
    <dgm:pt modelId="{0A5891A1-643E-4809-AE58-D6C2BE8F7887}" type="parTrans" cxnId="{3A436B7B-8ABE-4536-B4AB-6BDA07405529}">
      <dgm:prSet/>
      <dgm:spPr/>
      <dgm:t>
        <a:bodyPr/>
        <a:lstStyle/>
        <a:p>
          <a:endParaRPr lang="ru-RU" sz="1300" b="0" i="1"/>
        </a:p>
      </dgm:t>
    </dgm:pt>
    <dgm:pt modelId="{1331787B-0B69-4445-94E5-FA9BDEDABEEE}" type="sibTrans" cxnId="{3A436B7B-8ABE-4536-B4AB-6BDA07405529}">
      <dgm:prSet/>
      <dgm:spPr/>
      <dgm:t>
        <a:bodyPr/>
        <a:lstStyle/>
        <a:p>
          <a:endParaRPr lang="ru-RU" sz="1300" b="0" i="1"/>
        </a:p>
      </dgm:t>
    </dgm:pt>
    <dgm:pt modelId="{4D6449DC-E13B-4691-AC9D-05F52F85D722}">
      <dgm:prSet phldrT="[Текст]" custT="1"/>
      <dgm:spPr/>
      <dgm:t>
        <a:bodyPr/>
        <a:lstStyle/>
        <a:p>
          <a:r>
            <a:rPr lang="ru-RU" sz="1300" b="0" i="1" u="none" dirty="0" smtClean="0"/>
            <a:t>11.02.01 Радиоаппаратостроение;</a:t>
          </a:r>
          <a:endParaRPr lang="ru-RU" sz="1300" b="0" i="1" dirty="0"/>
        </a:p>
      </dgm:t>
    </dgm:pt>
    <dgm:pt modelId="{267B9ECF-69F5-4E7C-A3A3-84E5C74BD167}" type="parTrans" cxnId="{684AEA71-8695-48A2-A1DE-025FA9D1327C}">
      <dgm:prSet/>
      <dgm:spPr/>
      <dgm:t>
        <a:bodyPr/>
        <a:lstStyle/>
        <a:p>
          <a:endParaRPr lang="ru-RU" sz="1300" b="0" i="1"/>
        </a:p>
      </dgm:t>
    </dgm:pt>
    <dgm:pt modelId="{D1335BC2-4651-4063-919A-B2A8F16A9FC0}" type="sibTrans" cxnId="{684AEA71-8695-48A2-A1DE-025FA9D1327C}">
      <dgm:prSet/>
      <dgm:spPr/>
      <dgm:t>
        <a:bodyPr/>
        <a:lstStyle/>
        <a:p>
          <a:endParaRPr lang="ru-RU" sz="1300" b="0" i="1"/>
        </a:p>
      </dgm:t>
    </dgm:pt>
    <dgm:pt modelId="{B06005BA-AB9C-4A08-A2DE-8A84BD850B1C}">
      <dgm:prSet phldrT="[Текст]" custT="1"/>
      <dgm:spPr/>
      <dgm:t>
        <a:bodyPr/>
        <a:lstStyle/>
        <a:p>
          <a:r>
            <a:rPr lang="ru-RU" sz="1300" b="0" i="1" dirty="0" smtClean="0"/>
            <a:t>11.02.10 Почтовая связь;</a:t>
          </a:r>
          <a:endParaRPr lang="ru-RU" sz="1300" b="0" i="1" dirty="0"/>
        </a:p>
      </dgm:t>
    </dgm:pt>
    <dgm:pt modelId="{166596E8-2192-45E3-9A6E-E861626A7590}" type="parTrans" cxnId="{ABE93B47-A740-41E2-A8A4-21E4D3B85407}">
      <dgm:prSet/>
      <dgm:spPr/>
      <dgm:t>
        <a:bodyPr/>
        <a:lstStyle/>
        <a:p>
          <a:endParaRPr lang="ru-RU" sz="1300" b="0" i="1"/>
        </a:p>
      </dgm:t>
    </dgm:pt>
    <dgm:pt modelId="{87EDD8BA-9391-42AF-85A9-978A3F038DA9}" type="sibTrans" cxnId="{ABE93B47-A740-41E2-A8A4-21E4D3B85407}">
      <dgm:prSet/>
      <dgm:spPr/>
      <dgm:t>
        <a:bodyPr/>
        <a:lstStyle/>
        <a:p>
          <a:endParaRPr lang="ru-RU" sz="1300" b="0" i="1"/>
        </a:p>
      </dgm:t>
    </dgm:pt>
    <dgm:pt modelId="{5B753656-8404-41B5-BC4C-E1FF88E223E3}">
      <dgm:prSet phldrT="[Текст]" custT="1"/>
      <dgm:spPr/>
      <dgm:t>
        <a:bodyPr/>
        <a:lstStyle/>
        <a:p>
          <a:r>
            <a:rPr lang="ru-RU" sz="1300" b="0" i="1" u="none" dirty="0" smtClean="0"/>
            <a:t>12.02.10 Монтаж, техническое обслуживание и ремонт биотехнических и медицинских аппаратов и систем;</a:t>
          </a:r>
          <a:endParaRPr lang="ru-RU" sz="1300" b="0" i="1" dirty="0"/>
        </a:p>
      </dgm:t>
    </dgm:pt>
    <dgm:pt modelId="{9AB8F5C7-2DB9-42FF-A56D-119D23EC5BB7}" type="parTrans" cxnId="{573BEBA4-DB6B-482B-ADB1-A1C4A565FA79}">
      <dgm:prSet/>
      <dgm:spPr/>
      <dgm:t>
        <a:bodyPr/>
        <a:lstStyle/>
        <a:p>
          <a:endParaRPr lang="ru-RU" sz="1300" b="0" i="1"/>
        </a:p>
      </dgm:t>
    </dgm:pt>
    <dgm:pt modelId="{FCC8EDAB-3942-44A6-981C-C19965DD77E7}" type="sibTrans" cxnId="{573BEBA4-DB6B-482B-ADB1-A1C4A565FA79}">
      <dgm:prSet/>
      <dgm:spPr/>
      <dgm:t>
        <a:bodyPr/>
        <a:lstStyle/>
        <a:p>
          <a:endParaRPr lang="ru-RU" sz="1300" b="0" i="1"/>
        </a:p>
      </dgm:t>
    </dgm:pt>
    <dgm:pt modelId="{E5389E6E-1386-4938-ADD2-7FC4C385FAA9}">
      <dgm:prSet phldrT="[Текст]" custT="1"/>
      <dgm:spPr/>
      <dgm:t>
        <a:bodyPr/>
        <a:lstStyle/>
        <a:p>
          <a:r>
            <a:rPr lang="ru-RU" sz="1300" b="0" i="1" dirty="0" smtClean="0"/>
            <a:t>13.02.02 Теплоснабжение  и теплотехническое</a:t>
          </a:r>
          <a:endParaRPr lang="ru-RU" sz="1300" b="0" i="1" dirty="0"/>
        </a:p>
      </dgm:t>
    </dgm:pt>
    <dgm:pt modelId="{0D905479-1E93-416D-99C4-74B242B6986E}" type="parTrans" cxnId="{11A95A6A-08E1-40C2-8097-FC2394944928}">
      <dgm:prSet/>
      <dgm:spPr/>
      <dgm:t>
        <a:bodyPr/>
        <a:lstStyle/>
        <a:p>
          <a:endParaRPr lang="ru-RU" sz="1300" b="0" i="1"/>
        </a:p>
      </dgm:t>
    </dgm:pt>
    <dgm:pt modelId="{49739510-EAB0-44F2-BBB3-DF8A1BA1A87A}" type="sibTrans" cxnId="{11A95A6A-08E1-40C2-8097-FC2394944928}">
      <dgm:prSet/>
      <dgm:spPr/>
      <dgm:t>
        <a:bodyPr/>
        <a:lstStyle/>
        <a:p>
          <a:endParaRPr lang="ru-RU" sz="1300" b="0" i="1"/>
        </a:p>
      </dgm:t>
    </dgm:pt>
    <dgm:pt modelId="{9E86F86D-34D1-4591-B6DA-44CE486379C2}">
      <dgm:prSet phldrT="[Текст]" custT="1"/>
      <dgm:spPr/>
      <dgm:t>
        <a:bodyPr/>
        <a:lstStyle/>
        <a:p>
          <a:r>
            <a:rPr lang="ru-RU" sz="1300" b="0" i="1" dirty="0" smtClean="0"/>
            <a:t>27.02.05 Системы и средства диспетчерского управления;</a:t>
          </a:r>
          <a:endParaRPr lang="ru-RU" sz="1300" b="0" i="1" dirty="0"/>
        </a:p>
      </dgm:t>
    </dgm:pt>
    <dgm:pt modelId="{60F28F8B-3E40-47B1-B1F8-A817C90F7893}" type="parTrans" cxnId="{29C6F0ED-0D0D-42BF-8B35-40ED28CE0D1F}">
      <dgm:prSet/>
      <dgm:spPr/>
      <dgm:t>
        <a:bodyPr/>
        <a:lstStyle/>
        <a:p>
          <a:endParaRPr lang="ru-RU" sz="1300" b="0" i="1"/>
        </a:p>
      </dgm:t>
    </dgm:pt>
    <dgm:pt modelId="{55C9B176-6E92-4877-BC85-0C8A1E1293E0}" type="sibTrans" cxnId="{29C6F0ED-0D0D-42BF-8B35-40ED28CE0D1F}">
      <dgm:prSet/>
      <dgm:spPr/>
      <dgm:t>
        <a:bodyPr/>
        <a:lstStyle/>
        <a:p>
          <a:endParaRPr lang="ru-RU" sz="1300" b="0" i="1"/>
        </a:p>
      </dgm:t>
    </dgm:pt>
    <dgm:pt modelId="{188DBE63-2A0C-485F-B5FF-752428849A88}">
      <dgm:prSet phldrT="[Текст]" custT="1"/>
      <dgm:spPr/>
      <dgm:t>
        <a:bodyPr/>
        <a:lstStyle/>
        <a:p>
          <a:r>
            <a:rPr lang="ru-RU" sz="1300" b="0" i="1" dirty="0" smtClean="0"/>
            <a:t>27.02.07 Управление качеством продукции, процессов и услуг (по отраслям);</a:t>
          </a:r>
          <a:endParaRPr lang="ru-RU" sz="1300" b="0" i="1" dirty="0"/>
        </a:p>
      </dgm:t>
    </dgm:pt>
    <dgm:pt modelId="{3795C3AC-35AE-42E1-8CE5-B1BACFC693F7}" type="parTrans" cxnId="{A1284F27-BFB7-4EAF-A182-45E9C1D75A62}">
      <dgm:prSet/>
      <dgm:spPr/>
      <dgm:t>
        <a:bodyPr/>
        <a:lstStyle/>
        <a:p>
          <a:endParaRPr lang="ru-RU" sz="1300" b="0" i="1"/>
        </a:p>
      </dgm:t>
    </dgm:pt>
    <dgm:pt modelId="{FE54FD0B-447F-445B-9F94-DBE21BFB4C08}" type="sibTrans" cxnId="{A1284F27-BFB7-4EAF-A182-45E9C1D75A62}">
      <dgm:prSet/>
      <dgm:spPr/>
      <dgm:t>
        <a:bodyPr/>
        <a:lstStyle/>
        <a:p>
          <a:endParaRPr lang="ru-RU" sz="1300" b="0" i="1"/>
        </a:p>
      </dgm:t>
    </dgm:pt>
    <dgm:pt modelId="{B34786FA-CEFD-4D68-8698-13D4C98C5431}">
      <dgm:prSet phldrT="[Текст]" custT="1"/>
      <dgm:spPr/>
      <dgm:t>
        <a:bodyPr/>
        <a:lstStyle/>
        <a:p>
          <a:r>
            <a:rPr lang="ru-RU" sz="1300" b="0" i="1" dirty="0" smtClean="0"/>
            <a:t>38.02.01 Экономика и бухгалтерский учет (по отраслям);</a:t>
          </a:r>
          <a:endParaRPr lang="ru-RU" sz="1300" b="0" i="1" dirty="0"/>
        </a:p>
      </dgm:t>
    </dgm:pt>
    <dgm:pt modelId="{27AC4722-217E-4C1A-94C8-8E5B5BB5E4A0}" type="parTrans" cxnId="{AA469BB3-73FB-4E31-88B8-88C5AD272A53}">
      <dgm:prSet/>
      <dgm:spPr/>
      <dgm:t>
        <a:bodyPr/>
        <a:lstStyle/>
        <a:p>
          <a:endParaRPr lang="ru-RU" sz="1300" b="0" i="1"/>
        </a:p>
      </dgm:t>
    </dgm:pt>
    <dgm:pt modelId="{02CBA743-2D2F-4CEA-9337-23E11345B1BB}" type="sibTrans" cxnId="{AA469BB3-73FB-4E31-88B8-88C5AD272A53}">
      <dgm:prSet/>
      <dgm:spPr/>
      <dgm:t>
        <a:bodyPr/>
        <a:lstStyle/>
        <a:p>
          <a:endParaRPr lang="ru-RU" sz="1300" b="0" i="1"/>
        </a:p>
      </dgm:t>
    </dgm:pt>
    <dgm:pt modelId="{F3FF70E4-F74B-48FE-A0B4-8B78F71B9D0E}">
      <dgm:prSet phldrT="[Текст]" custT="1"/>
      <dgm:spPr/>
      <dgm:t>
        <a:bodyPr/>
        <a:lstStyle/>
        <a:p>
          <a:r>
            <a:rPr lang="ru-RU" sz="1300" b="0" i="1" u="none" dirty="0" smtClean="0"/>
            <a:t>39.02.01 Социальная работа;</a:t>
          </a:r>
          <a:endParaRPr lang="ru-RU" sz="1300" b="0" i="1" dirty="0"/>
        </a:p>
      </dgm:t>
    </dgm:pt>
    <dgm:pt modelId="{E24DB5A1-DBB2-4DA0-9113-CD17F7FA066A}" type="parTrans" cxnId="{57D15248-9FCF-4880-B153-6C23E8B684C6}">
      <dgm:prSet/>
      <dgm:spPr/>
      <dgm:t>
        <a:bodyPr/>
        <a:lstStyle/>
        <a:p>
          <a:endParaRPr lang="ru-RU" sz="1300" b="0" i="1"/>
        </a:p>
      </dgm:t>
    </dgm:pt>
    <dgm:pt modelId="{9125C3CA-1293-41B9-BA39-4AFD852941C8}" type="sibTrans" cxnId="{57D15248-9FCF-4880-B153-6C23E8B684C6}">
      <dgm:prSet/>
      <dgm:spPr/>
      <dgm:t>
        <a:bodyPr/>
        <a:lstStyle/>
        <a:p>
          <a:endParaRPr lang="ru-RU" sz="1300" b="0" i="1"/>
        </a:p>
      </dgm:t>
    </dgm:pt>
    <dgm:pt modelId="{E3639FD2-8775-4336-8800-AFE523328979}">
      <dgm:prSet phldrT="[Текст]" custT="1"/>
      <dgm:spPr/>
      <dgm:t>
        <a:bodyPr/>
        <a:lstStyle/>
        <a:p>
          <a:r>
            <a:rPr lang="ru-RU" sz="1300" b="0" i="1" u="none" dirty="0" smtClean="0"/>
            <a:t>40.02.01 Право и организация социального обеспечения;</a:t>
          </a:r>
          <a:endParaRPr lang="ru-RU" sz="1300" b="0" i="1" dirty="0"/>
        </a:p>
      </dgm:t>
    </dgm:pt>
    <dgm:pt modelId="{63401111-26EC-41D7-BE4C-BB6C9E72B4BD}" type="parTrans" cxnId="{16191C45-108E-4908-A654-6329BDEFAEA0}">
      <dgm:prSet/>
      <dgm:spPr/>
      <dgm:t>
        <a:bodyPr/>
        <a:lstStyle/>
        <a:p>
          <a:endParaRPr lang="ru-RU" sz="1300" b="0" i="1"/>
        </a:p>
      </dgm:t>
    </dgm:pt>
    <dgm:pt modelId="{6A842934-93CD-46F2-9783-DBDC56DB5024}" type="sibTrans" cxnId="{16191C45-108E-4908-A654-6329BDEFAEA0}">
      <dgm:prSet/>
      <dgm:spPr/>
      <dgm:t>
        <a:bodyPr/>
        <a:lstStyle/>
        <a:p>
          <a:endParaRPr lang="ru-RU" sz="1300" b="0" i="1"/>
        </a:p>
      </dgm:t>
    </dgm:pt>
    <dgm:pt modelId="{863365A8-3AA2-47BE-8EFC-3CB17E42CC63}">
      <dgm:prSet phldrT="[Текст]" custT="1"/>
      <dgm:spPr/>
      <dgm:t>
        <a:bodyPr/>
        <a:lstStyle/>
        <a:p>
          <a:r>
            <a:rPr lang="ru-RU" sz="1300" b="0" i="1" u="none" dirty="0" smtClean="0"/>
            <a:t>40.02.02 Правоохранительная деятельность</a:t>
          </a:r>
          <a:endParaRPr lang="ru-RU" sz="1300" b="0" i="1" dirty="0"/>
        </a:p>
      </dgm:t>
    </dgm:pt>
    <dgm:pt modelId="{F3E01A81-39E8-4135-9222-B02F9CEA29B7}" type="parTrans" cxnId="{66E929D1-F6B5-44B6-80E9-2E5474710972}">
      <dgm:prSet/>
      <dgm:spPr/>
      <dgm:t>
        <a:bodyPr/>
        <a:lstStyle/>
        <a:p>
          <a:endParaRPr lang="ru-RU" sz="1300" b="0" i="1"/>
        </a:p>
      </dgm:t>
    </dgm:pt>
    <dgm:pt modelId="{088D4E3C-1B5B-43DB-A510-39527A07AD97}" type="sibTrans" cxnId="{66E929D1-F6B5-44B6-80E9-2E5474710972}">
      <dgm:prSet/>
      <dgm:spPr/>
      <dgm:t>
        <a:bodyPr/>
        <a:lstStyle/>
        <a:p>
          <a:endParaRPr lang="ru-RU" sz="1300" b="0" i="1"/>
        </a:p>
      </dgm:t>
    </dgm:pt>
    <dgm:pt modelId="{FB657F12-0408-4643-BD90-AC80A56CFE70}">
      <dgm:prSet phldrT="[Текст]" custT="1"/>
      <dgm:spPr/>
      <dgm:t>
        <a:bodyPr/>
        <a:lstStyle/>
        <a:p>
          <a:r>
            <a:rPr lang="ru-RU" sz="1300" b="0" i="1" u="none" dirty="0" smtClean="0"/>
            <a:t>38.02.03 Операционная деятельность в логистике;</a:t>
          </a:r>
          <a:endParaRPr lang="ru-RU" sz="1300" b="0" i="1" dirty="0"/>
        </a:p>
      </dgm:t>
    </dgm:pt>
    <dgm:pt modelId="{FB306B64-C423-4DEE-A96D-07E7A06EB804}" type="parTrans" cxnId="{024083C1-4A26-4DA4-8F20-8A1742F4D645}">
      <dgm:prSet/>
      <dgm:spPr/>
      <dgm:t>
        <a:bodyPr/>
        <a:lstStyle/>
        <a:p>
          <a:endParaRPr lang="ru-RU" sz="1300" b="0" i="1"/>
        </a:p>
      </dgm:t>
    </dgm:pt>
    <dgm:pt modelId="{12E8C5BA-FAE2-499D-B3F7-21FA79A2245B}" type="sibTrans" cxnId="{024083C1-4A26-4DA4-8F20-8A1742F4D645}">
      <dgm:prSet/>
      <dgm:spPr/>
      <dgm:t>
        <a:bodyPr/>
        <a:lstStyle/>
        <a:p>
          <a:endParaRPr lang="ru-RU" sz="1300" b="0" i="1"/>
        </a:p>
      </dgm:t>
    </dgm:pt>
    <dgm:pt modelId="{A32F4664-0108-4359-BB8A-624DC6D666B6}" type="pres">
      <dgm:prSet presAssocID="{A02AFF4F-46C2-48A8-910B-61CE5FF95B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5409DB-E77C-430E-8847-E43BB1A89FF7}" type="pres">
      <dgm:prSet presAssocID="{25AF2C83-ABE0-4A60-9AF1-6E9815437CB7}" presName="parentText" presStyleLbl="node1" presStyleIdx="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37D1B-6D98-402F-836F-6F6ECF05E2F1}" type="pres">
      <dgm:prSet presAssocID="{55D4943D-8E14-423B-AA75-0A645DCB1E9B}" presName="spacer" presStyleCnt="0"/>
      <dgm:spPr/>
    </dgm:pt>
    <dgm:pt modelId="{E5E4CA91-7CA5-48AF-AE4E-89934DDE2DE3}" type="pres">
      <dgm:prSet presAssocID="{4E85B31D-2E94-4AD9-9875-D7745D3EFA1C}" presName="parentText" presStyleLbl="node1" presStyleIdx="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6F897-25BD-4A33-86EC-9F0DA318B387}" type="pres">
      <dgm:prSet presAssocID="{1331787B-0B69-4445-94E5-FA9BDEDABEEE}" presName="spacer" presStyleCnt="0"/>
      <dgm:spPr/>
    </dgm:pt>
    <dgm:pt modelId="{A8861CCF-C4B9-45A9-ACB4-3C32189F6EE7}" type="pres">
      <dgm:prSet presAssocID="{4D6449DC-E13B-4691-AC9D-05F52F85D722}" presName="parentText" presStyleLbl="node1" presStyleIdx="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0B40B-DD6A-4097-9F88-DB77AA2499CD}" type="pres">
      <dgm:prSet presAssocID="{D1335BC2-4651-4063-919A-B2A8F16A9FC0}" presName="spacer" presStyleCnt="0"/>
      <dgm:spPr/>
    </dgm:pt>
    <dgm:pt modelId="{CFEBC3CA-42FB-4CF2-89A8-C97FCFAC748B}" type="pres">
      <dgm:prSet presAssocID="{B06005BA-AB9C-4A08-A2DE-8A84BD850B1C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FD789-8CD1-4D04-9DD1-7C714D186689}" type="pres">
      <dgm:prSet presAssocID="{87EDD8BA-9391-42AF-85A9-978A3F038DA9}" presName="spacer" presStyleCnt="0"/>
      <dgm:spPr/>
    </dgm:pt>
    <dgm:pt modelId="{8A1C45A4-A453-45CB-8B0E-B1C50399FBC9}" type="pres">
      <dgm:prSet presAssocID="{5B753656-8404-41B5-BC4C-E1FF88E223E3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B4520-434D-4D7A-8EA6-3E8E603FDBFC}" type="pres">
      <dgm:prSet presAssocID="{FCC8EDAB-3942-44A6-981C-C19965DD77E7}" presName="spacer" presStyleCnt="0"/>
      <dgm:spPr/>
    </dgm:pt>
    <dgm:pt modelId="{C8062D06-B71D-43D3-9B83-A98DA5127E1E}" type="pres">
      <dgm:prSet presAssocID="{E5389E6E-1386-4938-ADD2-7FC4C385FAA9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00276-396D-4112-8261-1F0E2D228CF3}" type="pres">
      <dgm:prSet presAssocID="{49739510-EAB0-44F2-BBB3-DF8A1BA1A87A}" presName="spacer" presStyleCnt="0"/>
      <dgm:spPr/>
    </dgm:pt>
    <dgm:pt modelId="{7F0F4D2C-3E24-4EFC-9E03-B8F65C1A1C4D}" type="pres">
      <dgm:prSet presAssocID="{9E86F86D-34D1-4591-B6DA-44CE486379C2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11F77-6D6A-40B5-AB37-56B9AA8A6CFC}" type="pres">
      <dgm:prSet presAssocID="{55C9B176-6E92-4877-BC85-0C8A1E1293E0}" presName="spacer" presStyleCnt="0"/>
      <dgm:spPr/>
    </dgm:pt>
    <dgm:pt modelId="{2B82DADF-EBDF-4B57-A319-DCE5FAA837F2}" type="pres">
      <dgm:prSet presAssocID="{188DBE63-2A0C-485F-B5FF-752428849A88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D104C-A211-4944-A0CD-3D7D847DF0EF}" type="pres">
      <dgm:prSet presAssocID="{FE54FD0B-447F-445B-9F94-DBE21BFB4C08}" presName="spacer" presStyleCnt="0"/>
      <dgm:spPr/>
    </dgm:pt>
    <dgm:pt modelId="{5E88C7F8-7925-4AB7-82F2-FD05EF750D9B}" type="pres">
      <dgm:prSet presAssocID="{B34786FA-CEFD-4D68-8698-13D4C98C5431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F4284-AE57-45A5-BA17-6CA1DE8F491C}" type="pres">
      <dgm:prSet presAssocID="{02CBA743-2D2F-4CEA-9337-23E11345B1BB}" presName="spacer" presStyleCnt="0"/>
      <dgm:spPr/>
    </dgm:pt>
    <dgm:pt modelId="{304449A3-3336-4A6A-A964-78DC95042FF4}" type="pres">
      <dgm:prSet presAssocID="{FB657F12-0408-4643-BD90-AC80A56CFE70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C2922-8B3F-40AF-BF28-74F258362B12}" type="pres">
      <dgm:prSet presAssocID="{12E8C5BA-FAE2-499D-B3F7-21FA79A2245B}" presName="spacer" presStyleCnt="0"/>
      <dgm:spPr/>
    </dgm:pt>
    <dgm:pt modelId="{A20C8D81-3EE2-4ADB-9CE5-AA7C29328BFC}" type="pres">
      <dgm:prSet presAssocID="{F3FF70E4-F74B-48FE-A0B4-8B78F71B9D0E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05445-7086-43EF-832F-46CF600E0F81}" type="pres">
      <dgm:prSet presAssocID="{9125C3CA-1293-41B9-BA39-4AFD852941C8}" presName="spacer" presStyleCnt="0"/>
      <dgm:spPr/>
    </dgm:pt>
    <dgm:pt modelId="{A943F399-DA10-4465-BC85-0971B516B258}" type="pres">
      <dgm:prSet presAssocID="{E3639FD2-8775-4336-8800-AFE523328979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3D8ED-54B4-496F-B84C-7C74BA087654}" type="pres">
      <dgm:prSet presAssocID="{6A842934-93CD-46F2-9783-DBDC56DB5024}" presName="spacer" presStyleCnt="0"/>
      <dgm:spPr/>
    </dgm:pt>
    <dgm:pt modelId="{79815EA2-29DD-4062-84FA-4DD2AA514FD4}" type="pres">
      <dgm:prSet presAssocID="{863365A8-3AA2-47BE-8EFC-3CB17E42CC63}" presName="parentText" presStyleLbl="node1" presStyleIdx="1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EE5D42-3D70-4966-B253-15B78B8B760F}" type="presOf" srcId="{188DBE63-2A0C-485F-B5FF-752428849A88}" destId="{2B82DADF-EBDF-4B57-A319-DCE5FAA837F2}" srcOrd="0" destOrd="0" presId="urn:microsoft.com/office/officeart/2005/8/layout/vList2"/>
    <dgm:cxn modelId="{11A95A6A-08E1-40C2-8097-FC2394944928}" srcId="{A02AFF4F-46C2-48A8-910B-61CE5FF95B69}" destId="{E5389E6E-1386-4938-ADD2-7FC4C385FAA9}" srcOrd="5" destOrd="0" parTransId="{0D905479-1E93-416D-99C4-74B242B6986E}" sibTransId="{49739510-EAB0-44F2-BBB3-DF8A1BA1A87A}"/>
    <dgm:cxn modelId="{0A817CEC-B81F-4ABA-A2CC-B1D14BE49FAC}" type="presOf" srcId="{25AF2C83-ABE0-4A60-9AF1-6E9815437CB7}" destId="{5A5409DB-E77C-430E-8847-E43BB1A89FF7}" srcOrd="0" destOrd="0" presId="urn:microsoft.com/office/officeart/2005/8/layout/vList2"/>
    <dgm:cxn modelId="{A031DF5A-F306-4E03-91AC-E25334FA96C1}" type="presOf" srcId="{E3639FD2-8775-4336-8800-AFE523328979}" destId="{A943F399-DA10-4465-BC85-0971B516B258}" srcOrd="0" destOrd="0" presId="urn:microsoft.com/office/officeart/2005/8/layout/vList2"/>
    <dgm:cxn modelId="{AD529599-7FF7-4D1B-B42D-B223C489683C}" type="presOf" srcId="{F3FF70E4-F74B-48FE-A0B4-8B78F71B9D0E}" destId="{A20C8D81-3EE2-4ADB-9CE5-AA7C29328BFC}" srcOrd="0" destOrd="0" presId="urn:microsoft.com/office/officeart/2005/8/layout/vList2"/>
    <dgm:cxn modelId="{573BEBA4-DB6B-482B-ADB1-A1C4A565FA79}" srcId="{A02AFF4F-46C2-48A8-910B-61CE5FF95B69}" destId="{5B753656-8404-41B5-BC4C-E1FF88E223E3}" srcOrd="4" destOrd="0" parTransId="{9AB8F5C7-2DB9-42FF-A56D-119D23EC5BB7}" sibTransId="{FCC8EDAB-3942-44A6-981C-C19965DD77E7}"/>
    <dgm:cxn modelId="{AA469BB3-73FB-4E31-88B8-88C5AD272A53}" srcId="{A02AFF4F-46C2-48A8-910B-61CE5FF95B69}" destId="{B34786FA-CEFD-4D68-8698-13D4C98C5431}" srcOrd="8" destOrd="0" parTransId="{27AC4722-217E-4C1A-94C8-8E5B5BB5E4A0}" sibTransId="{02CBA743-2D2F-4CEA-9337-23E11345B1BB}"/>
    <dgm:cxn modelId="{ABE93B47-A740-41E2-A8A4-21E4D3B85407}" srcId="{A02AFF4F-46C2-48A8-910B-61CE5FF95B69}" destId="{B06005BA-AB9C-4A08-A2DE-8A84BD850B1C}" srcOrd="3" destOrd="0" parTransId="{166596E8-2192-45E3-9A6E-E861626A7590}" sibTransId="{87EDD8BA-9391-42AF-85A9-978A3F038DA9}"/>
    <dgm:cxn modelId="{142AB4E2-8489-44BB-8E47-E6D9CE0441F1}" type="presOf" srcId="{B06005BA-AB9C-4A08-A2DE-8A84BD850B1C}" destId="{CFEBC3CA-42FB-4CF2-89A8-C97FCFAC748B}" srcOrd="0" destOrd="0" presId="urn:microsoft.com/office/officeart/2005/8/layout/vList2"/>
    <dgm:cxn modelId="{1A277D7A-2BC5-48E2-9B21-2C206A0E6593}" srcId="{A02AFF4F-46C2-48A8-910B-61CE5FF95B69}" destId="{25AF2C83-ABE0-4A60-9AF1-6E9815437CB7}" srcOrd="0" destOrd="0" parTransId="{1C1D2253-B398-4C01-A031-92C2A1F13AE2}" sibTransId="{55D4943D-8E14-423B-AA75-0A645DCB1E9B}"/>
    <dgm:cxn modelId="{684AEA71-8695-48A2-A1DE-025FA9D1327C}" srcId="{A02AFF4F-46C2-48A8-910B-61CE5FF95B69}" destId="{4D6449DC-E13B-4691-AC9D-05F52F85D722}" srcOrd="2" destOrd="0" parTransId="{267B9ECF-69F5-4E7C-A3A3-84E5C74BD167}" sibTransId="{D1335BC2-4651-4063-919A-B2A8F16A9FC0}"/>
    <dgm:cxn modelId="{024083C1-4A26-4DA4-8F20-8A1742F4D645}" srcId="{A02AFF4F-46C2-48A8-910B-61CE5FF95B69}" destId="{FB657F12-0408-4643-BD90-AC80A56CFE70}" srcOrd="9" destOrd="0" parTransId="{FB306B64-C423-4DEE-A96D-07E7A06EB804}" sibTransId="{12E8C5BA-FAE2-499D-B3F7-21FA79A2245B}"/>
    <dgm:cxn modelId="{636339CE-8F3B-44C6-BF0C-666105354B06}" type="presOf" srcId="{4E85B31D-2E94-4AD9-9875-D7745D3EFA1C}" destId="{E5E4CA91-7CA5-48AF-AE4E-89934DDE2DE3}" srcOrd="0" destOrd="0" presId="urn:microsoft.com/office/officeart/2005/8/layout/vList2"/>
    <dgm:cxn modelId="{29C6F0ED-0D0D-42BF-8B35-40ED28CE0D1F}" srcId="{A02AFF4F-46C2-48A8-910B-61CE5FF95B69}" destId="{9E86F86D-34D1-4591-B6DA-44CE486379C2}" srcOrd="6" destOrd="0" parTransId="{60F28F8B-3E40-47B1-B1F8-A817C90F7893}" sibTransId="{55C9B176-6E92-4877-BC85-0C8A1E1293E0}"/>
    <dgm:cxn modelId="{57D15248-9FCF-4880-B153-6C23E8B684C6}" srcId="{A02AFF4F-46C2-48A8-910B-61CE5FF95B69}" destId="{F3FF70E4-F74B-48FE-A0B4-8B78F71B9D0E}" srcOrd="10" destOrd="0" parTransId="{E24DB5A1-DBB2-4DA0-9113-CD17F7FA066A}" sibTransId="{9125C3CA-1293-41B9-BA39-4AFD852941C8}"/>
    <dgm:cxn modelId="{A1284F27-BFB7-4EAF-A182-45E9C1D75A62}" srcId="{A02AFF4F-46C2-48A8-910B-61CE5FF95B69}" destId="{188DBE63-2A0C-485F-B5FF-752428849A88}" srcOrd="7" destOrd="0" parTransId="{3795C3AC-35AE-42E1-8CE5-B1BACFC693F7}" sibTransId="{FE54FD0B-447F-445B-9F94-DBE21BFB4C08}"/>
    <dgm:cxn modelId="{71928414-CCA1-49F1-BDF9-EBC38A689AE3}" type="presOf" srcId="{863365A8-3AA2-47BE-8EFC-3CB17E42CC63}" destId="{79815EA2-29DD-4062-84FA-4DD2AA514FD4}" srcOrd="0" destOrd="0" presId="urn:microsoft.com/office/officeart/2005/8/layout/vList2"/>
    <dgm:cxn modelId="{3A436B7B-8ABE-4536-B4AB-6BDA07405529}" srcId="{A02AFF4F-46C2-48A8-910B-61CE5FF95B69}" destId="{4E85B31D-2E94-4AD9-9875-D7745D3EFA1C}" srcOrd="1" destOrd="0" parTransId="{0A5891A1-643E-4809-AE58-D6C2BE8F7887}" sibTransId="{1331787B-0B69-4445-94E5-FA9BDEDABEEE}"/>
    <dgm:cxn modelId="{7173B9FF-7E1F-4148-A0E0-7884E74E0480}" type="presOf" srcId="{E5389E6E-1386-4938-ADD2-7FC4C385FAA9}" destId="{C8062D06-B71D-43D3-9B83-A98DA5127E1E}" srcOrd="0" destOrd="0" presId="urn:microsoft.com/office/officeart/2005/8/layout/vList2"/>
    <dgm:cxn modelId="{10D2E200-0EBF-4797-873D-A4F45F867BF4}" type="presOf" srcId="{4D6449DC-E13B-4691-AC9D-05F52F85D722}" destId="{A8861CCF-C4B9-45A9-ACB4-3C32189F6EE7}" srcOrd="0" destOrd="0" presId="urn:microsoft.com/office/officeart/2005/8/layout/vList2"/>
    <dgm:cxn modelId="{DF3A7B36-2063-4384-8AFE-0CDDBC813902}" type="presOf" srcId="{A02AFF4F-46C2-48A8-910B-61CE5FF95B69}" destId="{A32F4664-0108-4359-BB8A-624DC6D666B6}" srcOrd="0" destOrd="0" presId="urn:microsoft.com/office/officeart/2005/8/layout/vList2"/>
    <dgm:cxn modelId="{7A623FD0-11DF-442E-86B6-6CDC65F0FC8C}" type="presOf" srcId="{5B753656-8404-41B5-BC4C-E1FF88E223E3}" destId="{8A1C45A4-A453-45CB-8B0E-B1C50399FBC9}" srcOrd="0" destOrd="0" presId="urn:microsoft.com/office/officeart/2005/8/layout/vList2"/>
    <dgm:cxn modelId="{C57F8168-4570-401A-B968-576F10F5276D}" type="presOf" srcId="{B34786FA-CEFD-4D68-8698-13D4C98C5431}" destId="{5E88C7F8-7925-4AB7-82F2-FD05EF750D9B}" srcOrd="0" destOrd="0" presId="urn:microsoft.com/office/officeart/2005/8/layout/vList2"/>
    <dgm:cxn modelId="{8A2124D5-04C3-4836-9C8F-FFA0F0A49FA3}" type="presOf" srcId="{FB657F12-0408-4643-BD90-AC80A56CFE70}" destId="{304449A3-3336-4A6A-A964-78DC95042FF4}" srcOrd="0" destOrd="0" presId="urn:microsoft.com/office/officeart/2005/8/layout/vList2"/>
    <dgm:cxn modelId="{66E929D1-F6B5-44B6-80E9-2E5474710972}" srcId="{A02AFF4F-46C2-48A8-910B-61CE5FF95B69}" destId="{863365A8-3AA2-47BE-8EFC-3CB17E42CC63}" srcOrd="12" destOrd="0" parTransId="{F3E01A81-39E8-4135-9222-B02F9CEA29B7}" sibTransId="{088D4E3C-1B5B-43DB-A510-39527A07AD97}"/>
    <dgm:cxn modelId="{16191C45-108E-4908-A654-6329BDEFAEA0}" srcId="{A02AFF4F-46C2-48A8-910B-61CE5FF95B69}" destId="{E3639FD2-8775-4336-8800-AFE523328979}" srcOrd="11" destOrd="0" parTransId="{63401111-26EC-41D7-BE4C-BB6C9E72B4BD}" sibTransId="{6A842934-93CD-46F2-9783-DBDC56DB5024}"/>
    <dgm:cxn modelId="{34790253-23F0-4A90-9B34-EEB193A4F11D}" type="presOf" srcId="{9E86F86D-34D1-4591-B6DA-44CE486379C2}" destId="{7F0F4D2C-3E24-4EFC-9E03-B8F65C1A1C4D}" srcOrd="0" destOrd="0" presId="urn:microsoft.com/office/officeart/2005/8/layout/vList2"/>
    <dgm:cxn modelId="{DF1D2A8C-EC98-463F-B012-CD2041F9EDC4}" type="presParOf" srcId="{A32F4664-0108-4359-BB8A-624DC6D666B6}" destId="{5A5409DB-E77C-430E-8847-E43BB1A89FF7}" srcOrd="0" destOrd="0" presId="urn:microsoft.com/office/officeart/2005/8/layout/vList2"/>
    <dgm:cxn modelId="{DDA3B2C7-BCD0-4408-8192-1B30D9704F8D}" type="presParOf" srcId="{A32F4664-0108-4359-BB8A-624DC6D666B6}" destId="{FB837D1B-6D98-402F-836F-6F6ECF05E2F1}" srcOrd="1" destOrd="0" presId="urn:microsoft.com/office/officeart/2005/8/layout/vList2"/>
    <dgm:cxn modelId="{1304FFF3-9919-43CA-BE55-3C699471B2FD}" type="presParOf" srcId="{A32F4664-0108-4359-BB8A-624DC6D666B6}" destId="{E5E4CA91-7CA5-48AF-AE4E-89934DDE2DE3}" srcOrd="2" destOrd="0" presId="urn:microsoft.com/office/officeart/2005/8/layout/vList2"/>
    <dgm:cxn modelId="{5BF4F14A-C82A-4585-B226-D810D7577B53}" type="presParOf" srcId="{A32F4664-0108-4359-BB8A-624DC6D666B6}" destId="{6536F897-25BD-4A33-86EC-9F0DA318B387}" srcOrd="3" destOrd="0" presId="urn:microsoft.com/office/officeart/2005/8/layout/vList2"/>
    <dgm:cxn modelId="{4A20DADC-7CF0-4518-A017-06E31B712BD0}" type="presParOf" srcId="{A32F4664-0108-4359-BB8A-624DC6D666B6}" destId="{A8861CCF-C4B9-45A9-ACB4-3C32189F6EE7}" srcOrd="4" destOrd="0" presId="urn:microsoft.com/office/officeart/2005/8/layout/vList2"/>
    <dgm:cxn modelId="{60D9914A-C014-48F7-AA6C-E80A9493567F}" type="presParOf" srcId="{A32F4664-0108-4359-BB8A-624DC6D666B6}" destId="{3A80B40B-DD6A-4097-9F88-DB77AA2499CD}" srcOrd="5" destOrd="0" presId="urn:microsoft.com/office/officeart/2005/8/layout/vList2"/>
    <dgm:cxn modelId="{94BBFE51-861D-4354-80F6-98405DFAB5F5}" type="presParOf" srcId="{A32F4664-0108-4359-BB8A-624DC6D666B6}" destId="{CFEBC3CA-42FB-4CF2-89A8-C97FCFAC748B}" srcOrd="6" destOrd="0" presId="urn:microsoft.com/office/officeart/2005/8/layout/vList2"/>
    <dgm:cxn modelId="{D1E58B18-0DEA-493B-80E0-24FB073A12C3}" type="presParOf" srcId="{A32F4664-0108-4359-BB8A-624DC6D666B6}" destId="{F65FD789-8CD1-4D04-9DD1-7C714D186689}" srcOrd="7" destOrd="0" presId="urn:microsoft.com/office/officeart/2005/8/layout/vList2"/>
    <dgm:cxn modelId="{13687FEA-F399-484F-945E-1A5203FE6E28}" type="presParOf" srcId="{A32F4664-0108-4359-BB8A-624DC6D666B6}" destId="{8A1C45A4-A453-45CB-8B0E-B1C50399FBC9}" srcOrd="8" destOrd="0" presId="urn:microsoft.com/office/officeart/2005/8/layout/vList2"/>
    <dgm:cxn modelId="{C60A8B56-99F8-43E2-BE5A-6FE05F5F404E}" type="presParOf" srcId="{A32F4664-0108-4359-BB8A-624DC6D666B6}" destId="{F3FB4520-434D-4D7A-8EA6-3E8E603FDBFC}" srcOrd="9" destOrd="0" presId="urn:microsoft.com/office/officeart/2005/8/layout/vList2"/>
    <dgm:cxn modelId="{05526ECF-0EA3-4287-AF29-C95DAE0C54E4}" type="presParOf" srcId="{A32F4664-0108-4359-BB8A-624DC6D666B6}" destId="{C8062D06-B71D-43D3-9B83-A98DA5127E1E}" srcOrd="10" destOrd="0" presId="urn:microsoft.com/office/officeart/2005/8/layout/vList2"/>
    <dgm:cxn modelId="{FB2918C9-069C-4E3B-BA35-6179ED78FACB}" type="presParOf" srcId="{A32F4664-0108-4359-BB8A-624DC6D666B6}" destId="{F8400276-396D-4112-8261-1F0E2D228CF3}" srcOrd="11" destOrd="0" presId="urn:microsoft.com/office/officeart/2005/8/layout/vList2"/>
    <dgm:cxn modelId="{9E3CBB2D-3C56-4011-87C3-BAE96244B567}" type="presParOf" srcId="{A32F4664-0108-4359-BB8A-624DC6D666B6}" destId="{7F0F4D2C-3E24-4EFC-9E03-B8F65C1A1C4D}" srcOrd="12" destOrd="0" presId="urn:microsoft.com/office/officeart/2005/8/layout/vList2"/>
    <dgm:cxn modelId="{16949EC0-3344-411B-9F73-3C5D5C143174}" type="presParOf" srcId="{A32F4664-0108-4359-BB8A-624DC6D666B6}" destId="{9E311F77-6D6A-40B5-AB37-56B9AA8A6CFC}" srcOrd="13" destOrd="0" presId="urn:microsoft.com/office/officeart/2005/8/layout/vList2"/>
    <dgm:cxn modelId="{F017A098-F40C-4A9A-9EAB-9B83D634651F}" type="presParOf" srcId="{A32F4664-0108-4359-BB8A-624DC6D666B6}" destId="{2B82DADF-EBDF-4B57-A319-DCE5FAA837F2}" srcOrd="14" destOrd="0" presId="urn:microsoft.com/office/officeart/2005/8/layout/vList2"/>
    <dgm:cxn modelId="{D3113353-F4B8-4289-BCE1-77A4DD8EC914}" type="presParOf" srcId="{A32F4664-0108-4359-BB8A-624DC6D666B6}" destId="{C5ED104C-A211-4944-A0CD-3D7D847DF0EF}" srcOrd="15" destOrd="0" presId="urn:microsoft.com/office/officeart/2005/8/layout/vList2"/>
    <dgm:cxn modelId="{2A01C4A9-4DE7-4D20-AEC7-5BE63DF5F5A0}" type="presParOf" srcId="{A32F4664-0108-4359-BB8A-624DC6D666B6}" destId="{5E88C7F8-7925-4AB7-82F2-FD05EF750D9B}" srcOrd="16" destOrd="0" presId="urn:microsoft.com/office/officeart/2005/8/layout/vList2"/>
    <dgm:cxn modelId="{2EAA159B-BE5E-4CAA-BA15-22578E4DBBD6}" type="presParOf" srcId="{A32F4664-0108-4359-BB8A-624DC6D666B6}" destId="{903F4284-AE57-45A5-BA17-6CA1DE8F491C}" srcOrd="17" destOrd="0" presId="urn:microsoft.com/office/officeart/2005/8/layout/vList2"/>
    <dgm:cxn modelId="{1F2ED474-4DC9-4A86-86D2-60393F83000E}" type="presParOf" srcId="{A32F4664-0108-4359-BB8A-624DC6D666B6}" destId="{304449A3-3336-4A6A-A964-78DC95042FF4}" srcOrd="18" destOrd="0" presId="urn:microsoft.com/office/officeart/2005/8/layout/vList2"/>
    <dgm:cxn modelId="{BC4AE805-D348-4AF3-AACB-19097B3FFF42}" type="presParOf" srcId="{A32F4664-0108-4359-BB8A-624DC6D666B6}" destId="{6F3C2922-8B3F-40AF-BF28-74F258362B12}" srcOrd="19" destOrd="0" presId="urn:microsoft.com/office/officeart/2005/8/layout/vList2"/>
    <dgm:cxn modelId="{B9D77A86-E515-488F-AAC9-F99900293BBC}" type="presParOf" srcId="{A32F4664-0108-4359-BB8A-624DC6D666B6}" destId="{A20C8D81-3EE2-4ADB-9CE5-AA7C29328BFC}" srcOrd="20" destOrd="0" presId="urn:microsoft.com/office/officeart/2005/8/layout/vList2"/>
    <dgm:cxn modelId="{966F9004-2AC5-4FB7-9E68-DBE25EF9E60F}" type="presParOf" srcId="{A32F4664-0108-4359-BB8A-624DC6D666B6}" destId="{C7405445-7086-43EF-832F-46CF600E0F81}" srcOrd="21" destOrd="0" presId="urn:microsoft.com/office/officeart/2005/8/layout/vList2"/>
    <dgm:cxn modelId="{F89CC573-91DF-4194-9FEA-39414FB95079}" type="presParOf" srcId="{A32F4664-0108-4359-BB8A-624DC6D666B6}" destId="{A943F399-DA10-4465-BC85-0971B516B258}" srcOrd="22" destOrd="0" presId="urn:microsoft.com/office/officeart/2005/8/layout/vList2"/>
    <dgm:cxn modelId="{D46C61FB-9E4D-46A1-8DEC-AE73081386C4}" type="presParOf" srcId="{A32F4664-0108-4359-BB8A-624DC6D666B6}" destId="{FFD3D8ED-54B4-496F-B84C-7C74BA087654}" srcOrd="23" destOrd="0" presId="urn:microsoft.com/office/officeart/2005/8/layout/vList2"/>
    <dgm:cxn modelId="{6E6E005B-94D6-4017-8227-E578ED18EE77}" type="presParOf" srcId="{A32F4664-0108-4359-BB8A-624DC6D666B6}" destId="{79815EA2-29DD-4062-84FA-4DD2AA514FD4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2AFF4F-46C2-48A8-910B-61CE5FF95B69}" type="doc">
      <dgm:prSet loTypeId="urn:microsoft.com/office/officeart/2005/8/layout/process2" loCatId="process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7C9C73C-1009-450A-9FE9-55BA3ABD02A1}">
      <dgm:prSet/>
      <dgm:spPr/>
      <dgm:t>
        <a:bodyPr/>
        <a:lstStyle/>
        <a:p>
          <a:pPr algn="ctr"/>
          <a:r>
            <a:rPr lang="ru-RU" dirty="0" smtClean="0"/>
            <a:t>2833</a:t>
          </a:r>
          <a:endParaRPr lang="ru-RU" dirty="0"/>
        </a:p>
      </dgm:t>
    </dgm:pt>
    <dgm:pt modelId="{809EB4E6-98E8-4DD5-9AED-E75E0B64376A}" type="parTrans" cxnId="{3C39ECC4-09B2-4EE8-83DB-74A024D7ABD7}">
      <dgm:prSet/>
      <dgm:spPr/>
      <dgm:t>
        <a:bodyPr/>
        <a:lstStyle/>
        <a:p>
          <a:endParaRPr lang="ru-RU"/>
        </a:p>
      </dgm:t>
    </dgm:pt>
    <dgm:pt modelId="{40186162-84C8-4ED8-94CE-72B24E9FC708}" type="sibTrans" cxnId="{3C39ECC4-09B2-4EE8-83DB-74A024D7ABD7}">
      <dgm:prSet/>
      <dgm:spPr/>
      <dgm:t>
        <a:bodyPr/>
        <a:lstStyle/>
        <a:p>
          <a:endParaRPr lang="ru-RU"/>
        </a:p>
      </dgm:t>
    </dgm:pt>
    <dgm:pt modelId="{27A1EDA6-0850-47D0-A0BB-D21465612978}">
      <dgm:prSet/>
      <dgm:spPr/>
      <dgm:t>
        <a:bodyPr/>
        <a:lstStyle/>
        <a:p>
          <a:pPr algn="l"/>
          <a:r>
            <a:rPr lang="ru-RU" dirty="0" smtClean="0"/>
            <a:t>Подано заявлений</a:t>
          </a:r>
          <a:endParaRPr lang="ru-RU" dirty="0"/>
        </a:p>
      </dgm:t>
    </dgm:pt>
    <dgm:pt modelId="{2B83815A-69AA-4ACE-A3F4-19898FAF2380}" type="parTrans" cxnId="{3FCF70AC-C8C2-48C4-9DB3-E277A0771975}">
      <dgm:prSet/>
      <dgm:spPr/>
      <dgm:t>
        <a:bodyPr/>
        <a:lstStyle/>
        <a:p>
          <a:endParaRPr lang="ru-RU"/>
        </a:p>
      </dgm:t>
    </dgm:pt>
    <dgm:pt modelId="{B993A087-95EB-47ED-92CA-E83CE4AED765}" type="sibTrans" cxnId="{3FCF70AC-C8C2-48C4-9DB3-E277A0771975}">
      <dgm:prSet/>
      <dgm:spPr/>
      <dgm:t>
        <a:bodyPr/>
        <a:lstStyle/>
        <a:p>
          <a:endParaRPr lang="ru-RU"/>
        </a:p>
      </dgm:t>
    </dgm:pt>
    <dgm:pt modelId="{228FE4AA-6D05-4B09-ADEE-8B72B3F75B8D}">
      <dgm:prSet/>
      <dgm:spPr/>
      <dgm:t>
        <a:bodyPr/>
        <a:lstStyle/>
        <a:p>
          <a:pPr algn="ctr"/>
          <a:r>
            <a:rPr lang="ru-RU" dirty="0" smtClean="0"/>
            <a:t>665</a:t>
          </a:r>
          <a:endParaRPr lang="ru-RU" dirty="0"/>
        </a:p>
      </dgm:t>
    </dgm:pt>
    <dgm:pt modelId="{1914A674-14A8-4FCA-84AE-9B27E4AFCA0D}" type="parTrans" cxnId="{730604CE-6F45-4C3B-AEAD-7A8654247651}">
      <dgm:prSet/>
      <dgm:spPr/>
      <dgm:t>
        <a:bodyPr/>
        <a:lstStyle/>
        <a:p>
          <a:endParaRPr lang="ru-RU"/>
        </a:p>
      </dgm:t>
    </dgm:pt>
    <dgm:pt modelId="{F4E9D905-7ADA-4944-AE57-FFCA1F4604DF}" type="sibTrans" cxnId="{730604CE-6F45-4C3B-AEAD-7A8654247651}">
      <dgm:prSet/>
      <dgm:spPr/>
      <dgm:t>
        <a:bodyPr/>
        <a:lstStyle/>
        <a:p>
          <a:endParaRPr lang="ru-RU"/>
        </a:p>
      </dgm:t>
    </dgm:pt>
    <dgm:pt modelId="{A76EFD47-B2B8-4E58-A5C4-9D234CA73ACE}">
      <dgm:prSet/>
      <dgm:spPr/>
      <dgm:t>
        <a:bodyPr/>
        <a:lstStyle/>
        <a:p>
          <a:pPr algn="l"/>
          <a:r>
            <a:rPr lang="ru-RU" dirty="0" smtClean="0"/>
            <a:t>План приема</a:t>
          </a:r>
          <a:endParaRPr lang="ru-RU" dirty="0"/>
        </a:p>
      </dgm:t>
    </dgm:pt>
    <dgm:pt modelId="{F1C27FE0-F439-47B6-A97F-CFC6E05D5BE1}" type="parTrans" cxnId="{C7CC1247-D30B-447D-AB5F-98B477A91EAE}">
      <dgm:prSet/>
      <dgm:spPr/>
      <dgm:t>
        <a:bodyPr/>
        <a:lstStyle/>
        <a:p>
          <a:endParaRPr lang="ru-RU"/>
        </a:p>
      </dgm:t>
    </dgm:pt>
    <dgm:pt modelId="{F7ADB128-33B5-4671-AB54-5C72711FD971}" type="sibTrans" cxnId="{C7CC1247-D30B-447D-AB5F-98B477A91EAE}">
      <dgm:prSet/>
      <dgm:spPr/>
      <dgm:t>
        <a:bodyPr/>
        <a:lstStyle/>
        <a:p>
          <a:endParaRPr lang="ru-RU"/>
        </a:p>
      </dgm:t>
    </dgm:pt>
    <dgm:pt modelId="{E53C47E7-A666-455B-9CB4-BFFA007C5193}" type="pres">
      <dgm:prSet presAssocID="{A02AFF4F-46C2-48A8-910B-61CE5FF95B6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5E23B7-2FBC-424C-8BAF-69D277A39B80}" type="pres">
      <dgm:prSet presAssocID="{228FE4AA-6D05-4B09-ADEE-8B72B3F75B8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AE8B5-9742-4FD4-99B5-3E4CAD936E4F}" type="pres">
      <dgm:prSet presAssocID="{F4E9D905-7ADA-4944-AE57-FFCA1F4604DF}" presName="sibTrans" presStyleLbl="sibTrans2D1" presStyleIdx="0" presStyleCnt="1"/>
      <dgm:spPr/>
      <dgm:t>
        <a:bodyPr/>
        <a:lstStyle/>
        <a:p>
          <a:endParaRPr lang="ru-RU"/>
        </a:p>
      </dgm:t>
    </dgm:pt>
    <dgm:pt modelId="{BB45C5D0-DB1C-40FB-A11C-A7F53D2C7CE7}" type="pres">
      <dgm:prSet presAssocID="{F4E9D905-7ADA-4944-AE57-FFCA1F4604D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DB900F58-E075-4C7D-BE36-8A7B4B319069}" type="pres">
      <dgm:prSet presAssocID="{A7C9C73C-1009-450A-9FE9-55BA3ABD02A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92A97D-8E15-416A-8746-641B2952DB6B}" type="presOf" srcId="{F4E9D905-7ADA-4944-AE57-FFCA1F4604DF}" destId="{BB45C5D0-DB1C-40FB-A11C-A7F53D2C7CE7}" srcOrd="1" destOrd="0" presId="urn:microsoft.com/office/officeart/2005/8/layout/process2"/>
    <dgm:cxn modelId="{A20443A1-6593-445E-88FA-F8F89EF12EAA}" type="presOf" srcId="{A02AFF4F-46C2-48A8-910B-61CE5FF95B69}" destId="{E53C47E7-A666-455B-9CB4-BFFA007C5193}" srcOrd="0" destOrd="0" presId="urn:microsoft.com/office/officeart/2005/8/layout/process2"/>
    <dgm:cxn modelId="{C7CC1247-D30B-447D-AB5F-98B477A91EAE}" srcId="{228FE4AA-6D05-4B09-ADEE-8B72B3F75B8D}" destId="{A76EFD47-B2B8-4E58-A5C4-9D234CA73ACE}" srcOrd="0" destOrd="0" parTransId="{F1C27FE0-F439-47B6-A97F-CFC6E05D5BE1}" sibTransId="{F7ADB128-33B5-4671-AB54-5C72711FD971}"/>
    <dgm:cxn modelId="{3FCF70AC-C8C2-48C4-9DB3-E277A0771975}" srcId="{A7C9C73C-1009-450A-9FE9-55BA3ABD02A1}" destId="{27A1EDA6-0850-47D0-A0BB-D21465612978}" srcOrd="0" destOrd="0" parTransId="{2B83815A-69AA-4ACE-A3F4-19898FAF2380}" sibTransId="{B993A087-95EB-47ED-92CA-E83CE4AED765}"/>
    <dgm:cxn modelId="{EFC36143-1239-44E0-82EE-2EE2581F653E}" type="presOf" srcId="{A7C9C73C-1009-450A-9FE9-55BA3ABD02A1}" destId="{DB900F58-E075-4C7D-BE36-8A7B4B319069}" srcOrd="0" destOrd="0" presId="urn:microsoft.com/office/officeart/2005/8/layout/process2"/>
    <dgm:cxn modelId="{3C39ECC4-09B2-4EE8-83DB-74A024D7ABD7}" srcId="{A02AFF4F-46C2-48A8-910B-61CE5FF95B69}" destId="{A7C9C73C-1009-450A-9FE9-55BA3ABD02A1}" srcOrd="1" destOrd="0" parTransId="{809EB4E6-98E8-4DD5-9AED-E75E0B64376A}" sibTransId="{40186162-84C8-4ED8-94CE-72B24E9FC708}"/>
    <dgm:cxn modelId="{8C923A7F-B63A-4F8A-B24C-B3DF0A2EAF47}" type="presOf" srcId="{F4E9D905-7ADA-4944-AE57-FFCA1F4604DF}" destId="{153AE8B5-9742-4FD4-99B5-3E4CAD936E4F}" srcOrd="0" destOrd="0" presId="urn:microsoft.com/office/officeart/2005/8/layout/process2"/>
    <dgm:cxn modelId="{2362F81B-987F-474E-9904-C687171FBBB9}" type="presOf" srcId="{228FE4AA-6D05-4B09-ADEE-8B72B3F75B8D}" destId="{665E23B7-2FBC-424C-8BAF-69D277A39B80}" srcOrd="0" destOrd="0" presId="urn:microsoft.com/office/officeart/2005/8/layout/process2"/>
    <dgm:cxn modelId="{6306C8C9-AA1A-49DA-A8EA-56F0A2F0BE41}" type="presOf" srcId="{A76EFD47-B2B8-4E58-A5C4-9D234CA73ACE}" destId="{665E23B7-2FBC-424C-8BAF-69D277A39B80}" srcOrd="0" destOrd="1" presId="urn:microsoft.com/office/officeart/2005/8/layout/process2"/>
    <dgm:cxn modelId="{730604CE-6F45-4C3B-AEAD-7A8654247651}" srcId="{A02AFF4F-46C2-48A8-910B-61CE5FF95B69}" destId="{228FE4AA-6D05-4B09-ADEE-8B72B3F75B8D}" srcOrd="0" destOrd="0" parTransId="{1914A674-14A8-4FCA-84AE-9B27E4AFCA0D}" sibTransId="{F4E9D905-7ADA-4944-AE57-FFCA1F4604DF}"/>
    <dgm:cxn modelId="{FE2CF024-93E1-4351-851B-F9CC934D7266}" type="presOf" srcId="{27A1EDA6-0850-47D0-A0BB-D21465612978}" destId="{DB900F58-E075-4C7D-BE36-8A7B4B319069}" srcOrd="0" destOrd="1" presId="urn:microsoft.com/office/officeart/2005/8/layout/process2"/>
    <dgm:cxn modelId="{E55A763D-0430-4192-A7D3-7D8483B135F5}" type="presParOf" srcId="{E53C47E7-A666-455B-9CB4-BFFA007C5193}" destId="{665E23B7-2FBC-424C-8BAF-69D277A39B80}" srcOrd="0" destOrd="0" presId="urn:microsoft.com/office/officeart/2005/8/layout/process2"/>
    <dgm:cxn modelId="{88EBE0D8-9475-48C8-A889-A37F1752DEE8}" type="presParOf" srcId="{E53C47E7-A666-455B-9CB4-BFFA007C5193}" destId="{153AE8B5-9742-4FD4-99B5-3E4CAD936E4F}" srcOrd="1" destOrd="0" presId="urn:microsoft.com/office/officeart/2005/8/layout/process2"/>
    <dgm:cxn modelId="{798CC0F5-9488-4F98-8622-D2B898A8894D}" type="presParOf" srcId="{153AE8B5-9742-4FD4-99B5-3E4CAD936E4F}" destId="{BB45C5D0-DB1C-40FB-A11C-A7F53D2C7CE7}" srcOrd="0" destOrd="0" presId="urn:microsoft.com/office/officeart/2005/8/layout/process2"/>
    <dgm:cxn modelId="{DE3B9FF5-2AE4-469A-AA46-44540B0CB153}" type="presParOf" srcId="{E53C47E7-A666-455B-9CB4-BFFA007C5193}" destId="{DB900F58-E075-4C7D-BE36-8A7B4B319069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4C72B7-E433-4C6A-8967-CF920C80DFC8}" type="doc">
      <dgm:prSet loTypeId="urn:microsoft.com/office/officeart/2005/8/layout/list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75A53D1-AFC5-472F-B045-5D41EBBB2CE6}">
      <dgm:prSet phldrT="[Текст]" custT="1"/>
      <dgm:spPr/>
      <dgm:t>
        <a:bodyPr/>
        <a:lstStyle/>
        <a:p>
          <a:r>
            <a:rPr lang="ru-RU" sz="1800" b="0" dirty="0" smtClean="0">
              <a:latin typeface="Century" panose="02040604050505020304" pitchFamily="18" charset="0"/>
            </a:rPr>
            <a:t>1. Сервис «Личный кабинет абитуриента»</a:t>
          </a:r>
          <a:endParaRPr lang="ru-RU" sz="1800" b="0" dirty="0">
            <a:latin typeface="Century" panose="02040604050505020304" pitchFamily="18" charset="0"/>
          </a:endParaRPr>
        </a:p>
      </dgm:t>
    </dgm:pt>
    <dgm:pt modelId="{AB3CBC8C-22E0-4A6D-B620-D3B2F8A97D8F}" type="parTrans" cxnId="{7BA33407-47C3-4BBE-BCC1-0882122C29F8}">
      <dgm:prSet/>
      <dgm:spPr/>
      <dgm:t>
        <a:bodyPr/>
        <a:lstStyle/>
        <a:p>
          <a:endParaRPr lang="ru-RU" sz="1800" b="0">
            <a:latin typeface="Century" panose="02040604050505020304" pitchFamily="18" charset="0"/>
          </a:endParaRPr>
        </a:p>
      </dgm:t>
    </dgm:pt>
    <dgm:pt modelId="{4E62B0C3-DA21-4A62-A6A1-5FDE98707EFD}" type="sibTrans" cxnId="{7BA33407-47C3-4BBE-BCC1-0882122C29F8}">
      <dgm:prSet/>
      <dgm:spPr/>
      <dgm:t>
        <a:bodyPr/>
        <a:lstStyle/>
        <a:p>
          <a:endParaRPr lang="ru-RU" sz="1800" b="0">
            <a:latin typeface="Century" panose="02040604050505020304" pitchFamily="18" charset="0"/>
          </a:endParaRPr>
        </a:p>
      </dgm:t>
    </dgm:pt>
    <dgm:pt modelId="{499E730A-F5BA-4480-BA78-68108888630A}">
      <dgm:prSet phldrT="[Текст]" custT="1"/>
      <dgm:spPr/>
      <dgm:t>
        <a:bodyPr/>
        <a:lstStyle/>
        <a:p>
          <a:r>
            <a:rPr lang="ru-RU" sz="1800" b="0" dirty="0" smtClean="0">
              <a:latin typeface="Century" panose="02040604050505020304" pitchFamily="18" charset="0"/>
            </a:rPr>
            <a:t>2. Лично, при посещении колледжа</a:t>
          </a:r>
          <a:endParaRPr lang="ru-RU" sz="1800" b="0" dirty="0">
            <a:latin typeface="Century" panose="02040604050505020304" pitchFamily="18" charset="0"/>
          </a:endParaRPr>
        </a:p>
      </dgm:t>
    </dgm:pt>
    <dgm:pt modelId="{F011F167-3AD8-4DC3-9CF0-34CBD812418B}" type="parTrans" cxnId="{F2A120DF-BB47-4196-B8F7-CB5695CD8D06}">
      <dgm:prSet/>
      <dgm:spPr/>
      <dgm:t>
        <a:bodyPr/>
        <a:lstStyle/>
        <a:p>
          <a:endParaRPr lang="ru-RU" sz="1800" b="0">
            <a:latin typeface="Century" panose="02040604050505020304" pitchFamily="18" charset="0"/>
          </a:endParaRPr>
        </a:p>
      </dgm:t>
    </dgm:pt>
    <dgm:pt modelId="{7D3BC336-A7B7-4417-818B-A63EC0F6FB81}" type="sibTrans" cxnId="{F2A120DF-BB47-4196-B8F7-CB5695CD8D06}">
      <dgm:prSet/>
      <dgm:spPr/>
      <dgm:t>
        <a:bodyPr/>
        <a:lstStyle/>
        <a:p>
          <a:endParaRPr lang="ru-RU" sz="1800" b="0">
            <a:latin typeface="Century" panose="02040604050505020304" pitchFamily="18" charset="0"/>
          </a:endParaRPr>
        </a:p>
      </dgm:t>
    </dgm:pt>
    <dgm:pt modelId="{7BFC36F5-C351-4700-A782-C05EB5F68DF3}">
      <dgm:prSet phldrT="[Текст]" custT="1"/>
      <dgm:spPr/>
      <dgm:t>
        <a:bodyPr/>
        <a:lstStyle/>
        <a:p>
          <a:r>
            <a:rPr lang="ru-RU" sz="1800" b="0" dirty="0" smtClean="0">
              <a:latin typeface="Century" panose="02040604050505020304" pitchFamily="18" charset="0"/>
            </a:rPr>
            <a:t>3. Через операторов почтовой связи общего пользования (по почте)</a:t>
          </a:r>
          <a:endParaRPr lang="ru-RU" sz="1800" b="0" dirty="0">
            <a:latin typeface="Century" panose="02040604050505020304" pitchFamily="18" charset="0"/>
          </a:endParaRPr>
        </a:p>
      </dgm:t>
    </dgm:pt>
    <dgm:pt modelId="{33F4686D-9786-4095-999B-0B212804A789}" type="parTrans" cxnId="{02162FBB-23DD-4054-A755-188954CA6922}">
      <dgm:prSet/>
      <dgm:spPr/>
      <dgm:t>
        <a:bodyPr/>
        <a:lstStyle/>
        <a:p>
          <a:endParaRPr lang="ru-RU" sz="1800" b="0">
            <a:latin typeface="Century" panose="02040604050505020304" pitchFamily="18" charset="0"/>
          </a:endParaRPr>
        </a:p>
      </dgm:t>
    </dgm:pt>
    <dgm:pt modelId="{9464B905-F110-4337-A022-BA891E78609E}" type="sibTrans" cxnId="{02162FBB-23DD-4054-A755-188954CA6922}">
      <dgm:prSet/>
      <dgm:spPr/>
      <dgm:t>
        <a:bodyPr/>
        <a:lstStyle/>
        <a:p>
          <a:endParaRPr lang="ru-RU" sz="1800" b="0">
            <a:latin typeface="Century" panose="02040604050505020304" pitchFamily="18" charset="0"/>
          </a:endParaRPr>
        </a:p>
      </dgm:t>
    </dgm:pt>
    <dgm:pt modelId="{40B19104-D8BA-44B5-A156-9DC799C5B4C1}" type="pres">
      <dgm:prSet presAssocID="{B84C72B7-E433-4C6A-8967-CF920C80DF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E3FD6C-E450-490C-B575-9EB27F138610}" type="pres">
      <dgm:prSet presAssocID="{375A53D1-AFC5-472F-B045-5D41EBBB2CE6}" presName="parentLin" presStyleCnt="0"/>
      <dgm:spPr/>
    </dgm:pt>
    <dgm:pt modelId="{CCE02AA7-7BDD-4FCF-B1BB-3D50DD6648DB}" type="pres">
      <dgm:prSet presAssocID="{375A53D1-AFC5-472F-B045-5D41EBBB2CE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0E9BDCF-1A6E-43DD-AD29-709BA9939BA5}" type="pres">
      <dgm:prSet presAssocID="{375A53D1-AFC5-472F-B045-5D41EBBB2CE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5FECD-3B44-4653-89C4-DA3FC70AC37D}" type="pres">
      <dgm:prSet presAssocID="{375A53D1-AFC5-472F-B045-5D41EBBB2CE6}" presName="negativeSpace" presStyleCnt="0"/>
      <dgm:spPr/>
    </dgm:pt>
    <dgm:pt modelId="{0B3AB193-34C9-4124-B894-A3522B1E74E7}" type="pres">
      <dgm:prSet presAssocID="{375A53D1-AFC5-472F-B045-5D41EBBB2CE6}" presName="childText" presStyleLbl="conFgAcc1" presStyleIdx="0" presStyleCnt="3">
        <dgm:presLayoutVars>
          <dgm:bulletEnabled val="1"/>
        </dgm:presLayoutVars>
      </dgm:prSet>
      <dgm:spPr/>
    </dgm:pt>
    <dgm:pt modelId="{C2DBE779-DA88-4A57-A816-48102CCC3B21}" type="pres">
      <dgm:prSet presAssocID="{4E62B0C3-DA21-4A62-A6A1-5FDE98707EFD}" presName="spaceBetweenRectangles" presStyleCnt="0"/>
      <dgm:spPr/>
    </dgm:pt>
    <dgm:pt modelId="{C16AD8B9-DF50-4D7F-955A-C1AF5048D7D6}" type="pres">
      <dgm:prSet presAssocID="{499E730A-F5BA-4480-BA78-68108888630A}" presName="parentLin" presStyleCnt="0"/>
      <dgm:spPr/>
    </dgm:pt>
    <dgm:pt modelId="{8CD820BE-C480-4EC1-AACC-CA00368AC492}" type="pres">
      <dgm:prSet presAssocID="{499E730A-F5BA-4480-BA78-68108888630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04C3E3E-3610-44DA-97C2-97B69BEEFE4A}" type="pres">
      <dgm:prSet presAssocID="{499E730A-F5BA-4480-BA78-68108888630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A27FD-EC82-449E-91A8-0DAD14F7C789}" type="pres">
      <dgm:prSet presAssocID="{499E730A-F5BA-4480-BA78-68108888630A}" presName="negativeSpace" presStyleCnt="0"/>
      <dgm:spPr/>
    </dgm:pt>
    <dgm:pt modelId="{5C78D4EA-C7E8-4707-81B0-6BA3BB52ED95}" type="pres">
      <dgm:prSet presAssocID="{499E730A-F5BA-4480-BA78-68108888630A}" presName="childText" presStyleLbl="conFgAcc1" presStyleIdx="1" presStyleCnt="3">
        <dgm:presLayoutVars>
          <dgm:bulletEnabled val="1"/>
        </dgm:presLayoutVars>
      </dgm:prSet>
      <dgm:spPr/>
    </dgm:pt>
    <dgm:pt modelId="{42F5F02D-D7F3-43C2-8334-C843D43F63C0}" type="pres">
      <dgm:prSet presAssocID="{7D3BC336-A7B7-4417-818B-A63EC0F6FB81}" presName="spaceBetweenRectangles" presStyleCnt="0"/>
      <dgm:spPr/>
    </dgm:pt>
    <dgm:pt modelId="{157CA327-2B5E-4507-886C-ABA4EFC54102}" type="pres">
      <dgm:prSet presAssocID="{7BFC36F5-C351-4700-A782-C05EB5F68DF3}" presName="parentLin" presStyleCnt="0"/>
      <dgm:spPr/>
    </dgm:pt>
    <dgm:pt modelId="{6CF1D05F-A71A-4167-8C69-0C6773A6600C}" type="pres">
      <dgm:prSet presAssocID="{7BFC36F5-C351-4700-A782-C05EB5F68DF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7A7DB92-66B1-498D-8E19-BB8CE53AF7A3}" type="pres">
      <dgm:prSet presAssocID="{7BFC36F5-C351-4700-A782-C05EB5F68DF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7701A-6D78-4EC0-9D40-C62E7272417E}" type="pres">
      <dgm:prSet presAssocID="{7BFC36F5-C351-4700-A782-C05EB5F68DF3}" presName="negativeSpace" presStyleCnt="0"/>
      <dgm:spPr/>
    </dgm:pt>
    <dgm:pt modelId="{2B55830B-6F6C-4B2B-B7C0-D53097970C28}" type="pres">
      <dgm:prSet presAssocID="{7BFC36F5-C351-4700-A782-C05EB5F68DF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1D17847-9C2E-40CC-B6C7-86838746E8D7}" type="presOf" srcId="{499E730A-F5BA-4480-BA78-68108888630A}" destId="{A04C3E3E-3610-44DA-97C2-97B69BEEFE4A}" srcOrd="1" destOrd="0" presId="urn:microsoft.com/office/officeart/2005/8/layout/list1"/>
    <dgm:cxn modelId="{F2A120DF-BB47-4196-B8F7-CB5695CD8D06}" srcId="{B84C72B7-E433-4C6A-8967-CF920C80DFC8}" destId="{499E730A-F5BA-4480-BA78-68108888630A}" srcOrd="1" destOrd="0" parTransId="{F011F167-3AD8-4DC3-9CF0-34CBD812418B}" sibTransId="{7D3BC336-A7B7-4417-818B-A63EC0F6FB81}"/>
    <dgm:cxn modelId="{DBC459E6-3968-4665-898D-EE261901F129}" type="presOf" srcId="{B84C72B7-E433-4C6A-8967-CF920C80DFC8}" destId="{40B19104-D8BA-44B5-A156-9DC799C5B4C1}" srcOrd="0" destOrd="0" presId="urn:microsoft.com/office/officeart/2005/8/layout/list1"/>
    <dgm:cxn modelId="{93B36112-D70A-4E8B-A751-3B608325644A}" type="presOf" srcId="{375A53D1-AFC5-472F-B045-5D41EBBB2CE6}" destId="{CCE02AA7-7BDD-4FCF-B1BB-3D50DD6648DB}" srcOrd="0" destOrd="0" presId="urn:microsoft.com/office/officeart/2005/8/layout/list1"/>
    <dgm:cxn modelId="{7BA33407-47C3-4BBE-BCC1-0882122C29F8}" srcId="{B84C72B7-E433-4C6A-8967-CF920C80DFC8}" destId="{375A53D1-AFC5-472F-B045-5D41EBBB2CE6}" srcOrd="0" destOrd="0" parTransId="{AB3CBC8C-22E0-4A6D-B620-D3B2F8A97D8F}" sibTransId="{4E62B0C3-DA21-4A62-A6A1-5FDE98707EFD}"/>
    <dgm:cxn modelId="{952EB08E-9E5A-4B39-B26F-FAD7C1D4902F}" type="presOf" srcId="{7BFC36F5-C351-4700-A782-C05EB5F68DF3}" destId="{6CF1D05F-A71A-4167-8C69-0C6773A6600C}" srcOrd="0" destOrd="0" presId="urn:microsoft.com/office/officeart/2005/8/layout/list1"/>
    <dgm:cxn modelId="{59FDE9FB-19E9-4E8A-87F8-DE9EF4D0DB81}" type="presOf" srcId="{499E730A-F5BA-4480-BA78-68108888630A}" destId="{8CD820BE-C480-4EC1-AACC-CA00368AC492}" srcOrd="0" destOrd="0" presId="urn:microsoft.com/office/officeart/2005/8/layout/list1"/>
    <dgm:cxn modelId="{02162FBB-23DD-4054-A755-188954CA6922}" srcId="{B84C72B7-E433-4C6A-8967-CF920C80DFC8}" destId="{7BFC36F5-C351-4700-A782-C05EB5F68DF3}" srcOrd="2" destOrd="0" parTransId="{33F4686D-9786-4095-999B-0B212804A789}" sibTransId="{9464B905-F110-4337-A022-BA891E78609E}"/>
    <dgm:cxn modelId="{4EE19A60-4D7E-4F49-8ADC-3A72D508D2AD}" type="presOf" srcId="{375A53D1-AFC5-472F-B045-5D41EBBB2CE6}" destId="{60E9BDCF-1A6E-43DD-AD29-709BA9939BA5}" srcOrd="1" destOrd="0" presId="urn:microsoft.com/office/officeart/2005/8/layout/list1"/>
    <dgm:cxn modelId="{CEA215B5-979D-41D8-83AD-05837FB7CB61}" type="presOf" srcId="{7BFC36F5-C351-4700-A782-C05EB5F68DF3}" destId="{07A7DB92-66B1-498D-8E19-BB8CE53AF7A3}" srcOrd="1" destOrd="0" presId="urn:microsoft.com/office/officeart/2005/8/layout/list1"/>
    <dgm:cxn modelId="{910AE343-CE64-4804-B220-D3E610711BDE}" type="presParOf" srcId="{40B19104-D8BA-44B5-A156-9DC799C5B4C1}" destId="{2BE3FD6C-E450-490C-B575-9EB27F138610}" srcOrd="0" destOrd="0" presId="urn:microsoft.com/office/officeart/2005/8/layout/list1"/>
    <dgm:cxn modelId="{F4C6F879-98CE-4F7E-9BC8-1BC7EEE670CF}" type="presParOf" srcId="{2BE3FD6C-E450-490C-B575-9EB27F138610}" destId="{CCE02AA7-7BDD-4FCF-B1BB-3D50DD6648DB}" srcOrd="0" destOrd="0" presId="urn:microsoft.com/office/officeart/2005/8/layout/list1"/>
    <dgm:cxn modelId="{6A22D9C7-0285-4A61-B350-8252C1BA9FD4}" type="presParOf" srcId="{2BE3FD6C-E450-490C-B575-9EB27F138610}" destId="{60E9BDCF-1A6E-43DD-AD29-709BA9939BA5}" srcOrd="1" destOrd="0" presId="urn:microsoft.com/office/officeart/2005/8/layout/list1"/>
    <dgm:cxn modelId="{1F2CB929-7487-46D4-A739-06F5DE2B29A2}" type="presParOf" srcId="{40B19104-D8BA-44B5-A156-9DC799C5B4C1}" destId="{AEE5FECD-3B44-4653-89C4-DA3FC70AC37D}" srcOrd="1" destOrd="0" presId="urn:microsoft.com/office/officeart/2005/8/layout/list1"/>
    <dgm:cxn modelId="{E835A0DF-60D2-49C9-989A-66CD9F43D6F0}" type="presParOf" srcId="{40B19104-D8BA-44B5-A156-9DC799C5B4C1}" destId="{0B3AB193-34C9-4124-B894-A3522B1E74E7}" srcOrd="2" destOrd="0" presId="urn:microsoft.com/office/officeart/2005/8/layout/list1"/>
    <dgm:cxn modelId="{097ED641-741C-4298-9CFF-95DB9B203641}" type="presParOf" srcId="{40B19104-D8BA-44B5-A156-9DC799C5B4C1}" destId="{C2DBE779-DA88-4A57-A816-48102CCC3B21}" srcOrd="3" destOrd="0" presId="urn:microsoft.com/office/officeart/2005/8/layout/list1"/>
    <dgm:cxn modelId="{388F2401-4903-4531-9BC4-1230321EF5B4}" type="presParOf" srcId="{40B19104-D8BA-44B5-A156-9DC799C5B4C1}" destId="{C16AD8B9-DF50-4D7F-955A-C1AF5048D7D6}" srcOrd="4" destOrd="0" presId="urn:microsoft.com/office/officeart/2005/8/layout/list1"/>
    <dgm:cxn modelId="{ABC60460-C796-4A38-B7E1-193B8215965F}" type="presParOf" srcId="{C16AD8B9-DF50-4D7F-955A-C1AF5048D7D6}" destId="{8CD820BE-C480-4EC1-AACC-CA00368AC492}" srcOrd="0" destOrd="0" presId="urn:microsoft.com/office/officeart/2005/8/layout/list1"/>
    <dgm:cxn modelId="{D2E65FC8-F300-44D9-B8B7-2F1D2A2E7D49}" type="presParOf" srcId="{C16AD8B9-DF50-4D7F-955A-C1AF5048D7D6}" destId="{A04C3E3E-3610-44DA-97C2-97B69BEEFE4A}" srcOrd="1" destOrd="0" presId="urn:microsoft.com/office/officeart/2005/8/layout/list1"/>
    <dgm:cxn modelId="{4F630FD1-ECCB-41DA-A86C-E9D077965E21}" type="presParOf" srcId="{40B19104-D8BA-44B5-A156-9DC799C5B4C1}" destId="{FBFA27FD-EC82-449E-91A8-0DAD14F7C789}" srcOrd="5" destOrd="0" presId="urn:microsoft.com/office/officeart/2005/8/layout/list1"/>
    <dgm:cxn modelId="{2C4A5691-93BD-4D3B-90C1-644B92986154}" type="presParOf" srcId="{40B19104-D8BA-44B5-A156-9DC799C5B4C1}" destId="{5C78D4EA-C7E8-4707-81B0-6BA3BB52ED95}" srcOrd="6" destOrd="0" presId="urn:microsoft.com/office/officeart/2005/8/layout/list1"/>
    <dgm:cxn modelId="{3A8EFF1E-D026-4381-9FEA-A87943AE68AE}" type="presParOf" srcId="{40B19104-D8BA-44B5-A156-9DC799C5B4C1}" destId="{42F5F02D-D7F3-43C2-8334-C843D43F63C0}" srcOrd="7" destOrd="0" presId="urn:microsoft.com/office/officeart/2005/8/layout/list1"/>
    <dgm:cxn modelId="{E240B8B4-0E46-4BFD-97F6-BFA7198B025D}" type="presParOf" srcId="{40B19104-D8BA-44B5-A156-9DC799C5B4C1}" destId="{157CA327-2B5E-4507-886C-ABA4EFC54102}" srcOrd="8" destOrd="0" presId="urn:microsoft.com/office/officeart/2005/8/layout/list1"/>
    <dgm:cxn modelId="{09D81761-97B8-4CAB-816B-F6D1CB6612B3}" type="presParOf" srcId="{157CA327-2B5E-4507-886C-ABA4EFC54102}" destId="{6CF1D05F-A71A-4167-8C69-0C6773A6600C}" srcOrd="0" destOrd="0" presId="urn:microsoft.com/office/officeart/2005/8/layout/list1"/>
    <dgm:cxn modelId="{7235B614-1490-4D6B-A021-498EA378EDE3}" type="presParOf" srcId="{157CA327-2B5E-4507-886C-ABA4EFC54102}" destId="{07A7DB92-66B1-498D-8E19-BB8CE53AF7A3}" srcOrd="1" destOrd="0" presId="urn:microsoft.com/office/officeart/2005/8/layout/list1"/>
    <dgm:cxn modelId="{9772B4BB-7384-4AFF-9BA9-14BF0D92FA81}" type="presParOf" srcId="{40B19104-D8BA-44B5-A156-9DC799C5B4C1}" destId="{9EB7701A-6D78-4EC0-9D40-C62E7272417E}" srcOrd="9" destOrd="0" presId="urn:microsoft.com/office/officeart/2005/8/layout/list1"/>
    <dgm:cxn modelId="{62275644-3457-4EC7-918C-9C3131673EC7}" type="presParOf" srcId="{40B19104-D8BA-44B5-A156-9DC799C5B4C1}" destId="{2B55830B-6F6C-4B2B-B7C0-D53097970C2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409DB-E77C-430E-8847-E43BB1A89FF7}">
      <dsp:nvSpPr>
        <dsp:cNvPr id="0" name=""/>
        <dsp:cNvSpPr/>
      </dsp:nvSpPr>
      <dsp:spPr>
        <a:xfrm>
          <a:off x="0" y="1885"/>
          <a:ext cx="5927331" cy="4346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1" kern="1200" dirty="0" smtClean="0"/>
            <a:t>09.02.06 Сетевое и системное администрирование;</a:t>
          </a:r>
          <a:endParaRPr lang="ru-RU" sz="1300" b="0" i="1" kern="1200" dirty="0"/>
        </a:p>
      </dsp:txBody>
      <dsp:txXfrm>
        <a:off x="21217" y="23102"/>
        <a:ext cx="5884897" cy="392198"/>
      </dsp:txXfrm>
    </dsp:sp>
    <dsp:sp modelId="{E5E4CA91-7CA5-48AF-AE4E-89934DDE2DE3}">
      <dsp:nvSpPr>
        <dsp:cNvPr id="0" name=""/>
        <dsp:cNvSpPr/>
      </dsp:nvSpPr>
      <dsp:spPr>
        <a:xfrm>
          <a:off x="0" y="448710"/>
          <a:ext cx="5927331" cy="4346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1" kern="1200" dirty="0" smtClean="0"/>
            <a:t>09.02.07 Информационные системы и программирование;</a:t>
          </a:r>
          <a:endParaRPr lang="ru-RU" sz="1300" b="0" i="1" kern="1200" dirty="0"/>
        </a:p>
      </dsp:txBody>
      <dsp:txXfrm>
        <a:off x="21217" y="469927"/>
        <a:ext cx="5884897" cy="392198"/>
      </dsp:txXfrm>
    </dsp:sp>
    <dsp:sp modelId="{A8861CCF-C4B9-45A9-ACB4-3C32189F6EE7}">
      <dsp:nvSpPr>
        <dsp:cNvPr id="0" name=""/>
        <dsp:cNvSpPr/>
      </dsp:nvSpPr>
      <dsp:spPr>
        <a:xfrm>
          <a:off x="0" y="895534"/>
          <a:ext cx="5927331" cy="4346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1" u="none" kern="1200" dirty="0" smtClean="0"/>
            <a:t>11.02.01 Радиоаппаратостроение;</a:t>
          </a:r>
          <a:endParaRPr lang="ru-RU" sz="1300" b="0" i="1" kern="1200" dirty="0"/>
        </a:p>
      </dsp:txBody>
      <dsp:txXfrm>
        <a:off x="21217" y="916751"/>
        <a:ext cx="5884897" cy="392198"/>
      </dsp:txXfrm>
    </dsp:sp>
    <dsp:sp modelId="{CFEBC3CA-42FB-4CF2-89A8-C97FCFAC748B}">
      <dsp:nvSpPr>
        <dsp:cNvPr id="0" name=""/>
        <dsp:cNvSpPr/>
      </dsp:nvSpPr>
      <dsp:spPr>
        <a:xfrm>
          <a:off x="0" y="1342359"/>
          <a:ext cx="5927331" cy="4346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1" kern="1200" dirty="0" smtClean="0"/>
            <a:t>11.02.10 Почтовая связь;</a:t>
          </a:r>
          <a:endParaRPr lang="ru-RU" sz="1300" b="0" i="1" kern="1200" dirty="0"/>
        </a:p>
      </dsp:txBody>
      <dsp:txXfrm>
        <a:off x="21217" y="1363576"/>
        <a:ext cx="5884897" cy="392198"/>
      </dsp:txXfrm>
    </dsp:sp>
    <dsp:sp modelId="{8A1C45A4-A453-45CB-8B0E-B1C50399FBC9}">
      <dsp:nvSpPr>
        <dsp:cNvPr id="0" name=""/>
        <dsp:cNvSpPr/>
      </dsp:nvSpPr>
      <dsp:spPr>
        <a:xfrm>
          <a:off x="0" y="1789184"/>
          <a:ext cx="5927331" cy="4346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1" u="none" kern="1200" dirty="0" smtClean="0"/>
            <a:t>12.02.10 Монтаж, техническое обслуживание и ремонт биотехнических и медицинских аппаратов и систем;</a:t>
          </a:r>
          <a:endParaRPr lang="ru-RU" sz="1300" b="0" i="1" kern="1200" dirty="0"/>
        </a:p>
      </dsp:txBody>
      <dsp:txXfrm>
        <a:off x="21217" y="1810401"/>
        <a:ext cx="5884897" cy="392198"/>
      </dsp:txXfrm>
    </dsp:sp>
    <dsp:sp modelId="{C8062D06-B71D-43D3-9B83-A98DA5127E1E}">
      <dsp:nvSpPr>
        <dsp:cNvPr id="0" name=""/>
        <dsp:cNvSpPr/>
      </dsp:nvSpPr>
      <dsp:spPr>
        <a:xfrm>
          <a:off x="0" y="2236008"/>
          <a:ext cx="5927331" cy="4346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1" kern="1200" dirty="0" smtClean="0"/>
            <a:t>13.02.02 Теплоснабжение  и теплотехническое</a:t>
          </a:r>
          <a:endParaRPr lang="ru-RU" sz="1300" b="0" i="1" kern="1200" dirty="0"/>
        </a:p>
      </dsp:txBody>
      <dsp:txXfrm>
        <a:off x="21217" y="2257225"/>
        <a:ext cx="5884897" cy="392198"/>
      </dsp:txXfrm>
    </dsp:sp>
    <dsp:sp modelId="{7F0F4D2C-3E24-4EFC-9E03-B8F65C1A1C4D}">
      <dsp:nvSpPr>
        <dsp:cNvPr id="0" name=""/>
        <dsp:cNvSpPr/>
      </dsp:nvSpPr>
      <dsp:spPr>
        <a:xfrm>
          <a:off x="0" y="2682833"/>
          <a:ext cx="5927331" cy="4346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1" kern="1200" dirty="0" smtClean="0"/>
            <a:t>27.02.05 Системы и средства диспетчерского управления;</a:t>
          </a:r>
          <a:endParaRPr lang="ru-RU" sz="1300" b="0" i="1" kern="1200" dirty="0"/>
        </a:p>
      </dsp:txBody>
      <dsp:txXfrm>
        <a:off x="21217" y="2704050"/>
        <a:ext cx="5884897" cy="392198"/>
      </dsp:txXfrm>
    </dsp:sp>
    <dsp:sp modelId="{2B82DADF-EBDF-4B57-A319-DCE5FAA837F2}">
      <dsp:nvSpPr>
        <dsp:cNvPr id="0" name=""/>
        <dsp:cNvSpPr/>
      </dsp:nvSpPr>
      <dsp:spPr>
        <a:xfrm>
          <a:off x="0" y="3129657"/>
          <a:ext cx="5927331" cy="4346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1" kern="1200" dirty="0" smtClean="0"/>
            <a:t>27.02.07 Управление качеством продукции, процессов и услуг (по отраслям);</a:t>
          </a:r>
          <a:endParaRPr lang="ru-RU" sz="1300" b="0" i="1" kern="1200" dirty="0"/>
        </a:p>
      </dsp:txBody>
      <dsp:txXfrm>
        <a:off x="21217" y="3150874"/>
        <a:ext cx="5884897" cy="392198"/>
      </dsp:txXfrm>
    </dsp:sp>
    <dsp:sp modelId="{5E88C7F8-7925-4AB7-82F2-FD05EF750D9B}">
      <dsp:nvSpPr>
        <dsp:cNvPr id="0" name=""/>
        <dsp:cNvSpPr/>
      </dsp:nvSpPr>
      <dsp:spPr>
        <a:xfrm>
          <a:off x="0" y="3576482"/>
          <a:ext cx="5927331" cy="4346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1" kern="1200" dirty="0" smtClean="0"/>
            <a:t>38.02.01 Экономика и бухгалтерский учет (по отраслям);</a:t>
          </a:r>
          <a:endParaRPr lang="ru-RU" sz="1300" b="0" i="1" kern="1200" dirty="0"/>
        </a:p>
      </dsp:txBody>
      <dsp:txXfrm>
        <a:off x="21217" y="3597699"/>
        <a:ext cx="5884897" cy="392198"/>
      </dsp:txXfrm>
    </dsp:sp>
    <dsp:sp modelId="{304449A3-3336-4A6A-A964-78DC95042FF4}">
      <dsp:nvSpPr>
        <dsp:cNvPr id="0" name=""/>
        <dsp:cNvSpPr/>
      </dsp:nvSpPr>
      <dsp:spPr>
        <a:xfrm>
          <a:off x="0" y="4023307"/>
          <a:ext cx="5927331" cy="4346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1" u="none" kern="1200" dirty="0" smtClean="0"/>
            <a:t>38.02.03 Операционная деятельность в логистике;</a:t>
          </a:r>
          <a:endParaRPr lang="ru-RU" sz="1300" b="0" i="1" kern="1200" dirty="0"/>
        </a:p>
      </dsp:txBody>
      <dsp:txXfrm>
        <a:off x="21217" y="4044524"/>
        <a:ext cx="5884897" cy="392198"/>
      </dsp:txXfrm>
    </dsp:sp>
    <dsp:sp modelId="{A20C8D81-3EE2-4ADB-9CE5-AA7C29328BFC}">
      <dsp:nvSpPr>
        <dsp:cNvPr id="0" name=""/>
        <dsp:cNvSpPr/>
      </dsp:nvSpPr>
      <dsp:spPr>
        <a:xfrm>
          <a:off x="0" y="4470131"/>
          <a:ext cx="5927331" cy="4346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1" u="none" kern="1200" dirty="0" smtClean="0"/>
            <a:t>39.02.01 Социальная работа;</a:t>
          </a:r>
          <a:endParaRPr lang="ru-RU" sz="1300" b="0" i="1" kern="1200" dirty="0"/>
        </a:p>
      </dsp:txBody>
      <dsp:txXfrm>
        <a:off x="21217" y="4491348"/>
        <a:ext cx="5884897" cy="392198"/>
      </dsp:txXfrm>
    </dsp:sp>
    <dsp:sp modelId="{A943F399-DA10-4465-BC85-0971B516B258}">
      <dsp:nvSpPr>
        <dsp:cNvPr id="0" name=""/>
        <dsp:cNvSpPr/>
      </dsp:nvSpPr>
      <dsp:spPr>
        <a:xfrm>
          <a:off x="0" y="4916956"/>
          <a:ext cx="5927331" cy="4346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1" u="none" kern="1200" dirty="0" smtClean="0"/>
            <a:t>40.02.01 Право и организация социального обеспечения;</a:t>
          </a:r>
          <a:endParaRPr lang="ru-RU" sz="1300" b="0" i="1" kern="1200" dirty="0"/>
        </a:p>
      </dsp:txBody>
      <dsp:txXfrm>
        <a:off x="21217" y="4938173"/>
        <a:ext cx="5884897" cy="392198"/>
      </dsp:txXfrm>
    </dsp:sp>
    <dsp:sp modelId="{79815EA2-29DD-4062-84FA-4DD2AA514FD4}">
      <dsp:nvSpPr>
        <dsp:cNvPr id="0" name=""/>
        <dsp:cNvSpPr/>
      </dsp:nvSpPr>
      <dsp:spPr>
        <a:xfrm>
          <a:off x="0" y="5363781"/>
          <a:ext cx="5927331" cy="4346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1" u="none" kern="1200" dirty="0" smtClean="0"/>
            <a:t>40.02.02 Правоохранительная деятельность</a:t>
          </a:r>
          <a:endParaRPr lang="ru-RU" sz="1300" b="0" i="1" kern="1200" dirty="0"/>
        </a:p>
      </dsp:txBody>
      <dsp:txXfrm>
        <a:off x="21217" y="5384998"/>
        <a:ext cx="5884897" cy="392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E23B7-2FBC-424C-8BAF-69D277A39B80}">
      <dsp:nvSpPr>
        <dsp:cNvPr id="0" name=""/>
        <dsp:cNvSpPr/>
      </dsp:nvSpPr>
      <dsp:spPr>
        <a:xfrm>
          <a:off x="0" y="626"/>
          <a:ext cx="2568311" cy="20522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665</a:t>
          </a:r>
          <a:endParaRPr lang="ru-RU" sz="39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План приема</a:t>
          </a:r>
          <a:endParaRPr lang="ru-RU" sz="3000" kern="1200" dirty="0"/>
        </a:p>
      </dsp:txBody>
      <dsp:txXfrm>
        <a:off x="60108" y="60734"/>
        <a:ext cx="2448095" cy="1932016"/>
      </dsp:txXfrm>
    </dsp:sp>
    <dsp:sp modelId="{153AE8B5-9742-4FD4-99B5-3E4CAD936E4F}">
      <dsp:nvSpPr>
        <dsp:cNvPr id="0" name=""/>
        <dsp:cNvSpPr/>
      </dsp:nvSpPr>
      <dsp:spPr>
        <a:xfrm rot="5400000">
          <a:off x="899361" y="2104165"/>
          <a:ext cx="769587" cy="9235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-5400000">
        <a:off x="1007104" y="2181123"/>
        <a:ext cx="554102" cy="538711"/>
      </dsp:txXfrm>
    </dsp:sp>
    <dsp:sp modelId="{DB900F58-E075-4C7D-BE36-8A7B4B319069}">
      <dsp:nvSpPr>
        <dsp:cNvPr id="0" name=""/>
        <dsp:cNvSpPr/>
      </dsp:nvSpPr>
      <dsp:spPr>
        <a:xfrm>
          <a:off x="0" y="3078975"/>
          <a:ext cx="2568311" cy="20522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2833</a:t>
          </a:r>
          <a:endParaRPr lang="ru-RU" sz="39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Подано заявлений</a:t>
          </a:r>
          <a:endParaRPr lang="ru-RU" sz="3000" kern="1200" dirty="0"/>
        </a:p>
      </dsp:txBody>
      <dsp:txXfrm>
        <a:off x="60108" y="3139083"/>
        <a:ext cx="2448095" cy="1932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AB193-34C9-4124-B894-A3522B1E74E7}">
      <dsp:nvSpPr>
        <dsp:cNvPr id="0" name=""/>
        <dsp:cNvSpPr/>
      </dsp:nvSpPr>
      <dsp:spPr>
        <a:xfrm>
          <a:off x="0" y="534904"/>
          <a:ext cx="8386680" cy="83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9BDCF-1A6E-43DD-AD29-709BA9939BA5}">
      <dsp:nvSpPr>
        <dsp:cNvPr id="0" name=""/>
        <dsp:cNvSpPr/>
      </dsp:nvSpPr>
      <dsp:spPr>
        <a:xfrm>
          <a:off x="419334" y="47824"/>
          <a:ext cx="5870676" cy="974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898" tIns="0" rIns="22189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Century" panose="02040604050505020304" pitchFamily="18" charset="0"/>
            </a:rPr>
            <a:t>1. Сервис «Личный кабинет абитуриента»</a:t>
          </a:r>
          <a:endParaRPr lang="ru-RU" sz="1800" b="0" kern="1200" dirty="0">
            <a:latin typeface="Century" panose="02040604050505020304" pitchFamily="18" charset="0"/>
          </a:endParaRPr>
        </a:p>
      </dsp:txBody>
      <dsp:txXfrm>
        <a:off x="466889" y="95379"/>
        <a:ext cx="5775566" cy="879050"/>
      </dsp:txXfrm>
    </dsp:sp>
    <dsp:sp modelId="{5C78D4EA-C7E8-4707-81B0-6BA3BB52ED95}">
      <dsp:nvSpPr>
        <dsp:cNvPr id="0" name=""/>
        <dsp:cNvSpPr/>
      </dsp:nvSpPr>
      <dsp:spPr>
        <a:xfrm>
          <a:off x="0" y="2031784"/>
          <a:ext cx="8386680" cy="83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C3E3E-3610-44DA-97C2-97B69BEEFE4A}">
      <dsp:nvSpPr>
        <dsp:cNvPr id="0" name=""/>
        <dsp:cNvSpPr/>
      </dsp:nvSpPr>
      <dsp:spPr>
        <a:xfrm>
          <a:off x="419334" y="1544704"/>
          <a:ext cx="5870676" cy="974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898" tIns="0" rIns="22189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Century" panose="02040604050505020304" pitchFamily="18" charset="0"/>
            </a:rPr>
            <a:t>2. Лично, при посещении колледжа</a:t>
          </a:r>
          <a:endParaRPr lang="ru-RU" sz="1800" b="0" kern="1200" dirty="0">
            <a:latin typeface="Century" panose="02040604050505020304" pitchFamily="18" charset="0"/>
          </a:endParaRPr>
        </a:p>
      </dsp:txBody>
      <dsp:txXfrm>
        <a:off x="466889" y="1592259"/>
        <a:ext cx="5775566" cy="879050"/>
      </dsp:txXfrm>
    </dsp:sp>
    <dsp:sp modelId="{2B55830B-6F6C-4B2B-B7C0-D53097970C28}">
      <dsp:nvSpPr>
        <dsp:cNvPr id="0" name=""/>
        <dsp:cNvSpPr/>
      </dsp:nvSpPr>
      <dsp:spPr>
        <a:xfrm>
          <a:off x="0" y="3528664"/>
          <a:ext cx="8386680" cy="83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7DB92-66B1-498D-8E19-BB8CE53AF7A3}">
      <dsp:nvSpPr>
        <dsp:cNvPr id="0" name=""/>
        <dsp:cNvSpPr/>
      </dsp:nvSpPr>
      <dsp:spPr>
        <a:xfrm>
          <a:off x="419334" y="3041584"/>
          <a:ext cx="5870676" cy="974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898" tIns="0" rIns="22189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Century" panose="02040604050505020304" pitchFamily="18" charset="0"/>
            </a:rPr>
            <a:t>3. Через операторов почтовой связи общего пользования (по почте)</a:t>
          </a:r>
          <a:endParaRPr lang="ru-RU" sz="1800" b="0" kern="1200" dirty="0">
            <a:latin typeface="Century" panose="02040604050505020304" pitchFamily="18" charset="0"/>
          </a:endParaRPr>
        </a:p>
      </dsp:txBody>
      <dsp:txXfrm>
        <a:off x="466889" y="3089139"/>
        <a:ext cx="5775566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45EC7-E9CD-454B-8EA3-595D715044C9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9AA92-89F5-4066-888D-EAD44C2E2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97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570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51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04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245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361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22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912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140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144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2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335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908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87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984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5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8092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2045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74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571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912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817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16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7479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3760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0220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2666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5285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5804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356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87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81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04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521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13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966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9AA92-89F5-4066-888D-EAD44C2E2F9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68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723C-3B96-4AF7-9EE1-EC312D5A333F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84AE-CA15-40DF-9E78-6D0AE5E5E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52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723C-3B96-4AF7-9EE1-EC312D5A333F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84AE-CA15-40DF-9E78-6D0AE5E5E75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l="3824" t="11673" r="4395"/>
          <a:stretch/>
        </p:blipFill>
        <p:spPr>
          <a:xfrm>
            <a:off x="0" y="0"/>
            <a:ext cx="1065320" cy="9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2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9903" y="365125"/>
            <a:ext cx="845043" cy="5811838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970485"/>
            <a:ext cx="7838983" cy="52064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723C-3B96-4AF7-9EE1-EC312D5A333F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84AE-CA15-40DF-9E78-6D0AE5E5E75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l="3824" t="11673" r="4395"/>
          <a:stretch/>
        </p:blipFill>
        <p:spPr>
          <a:xfrm>
            <a:off x="0" y="0"/>
            <a:ext cx="1065320" cy="9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723C-3B96-4AF7-9EE1-EC312D5A333F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84AE-CA15-40DF-9E78-6D0AE5E5E75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/>
          <a:srcRect l="3824" t="11673" r="4395"/>
          <a:stretch/>
        </p:blipFill>
        <p:spPr>
          <a:xfrm>
            <a:off x="0" y="0"/>
            <a:ext cx="1065320" cy="9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75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723C-3B96-4AF7-9EE1-EC312D5A333F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84AE-CA15-40DF-9E78-6D0AE5E5E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052" y="1042623"/>
            <a:ext cx="4165293" cy="518950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6287" y="1042624"/>
            <a:ext cx="4058760" cy="518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723C-3B96-4AF7-9EE1-EC312D5A333F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84AE-CA15-40DF-9E78-6D0AE5E5E75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/>
          <a:srcRect l="3824" t="11673" r="4395"/>
          <a:stretch/>
        </p:blipFill>
        <p:spPr>
          <a:xfrm>
            <a:off x="0" y="0"/>
            <a:ext cx="1065320" cy="9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0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64" y="182562"/>
            <a:ext cx="7590408" cy="6053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79" y="1137173"/>
            <a:ext cx="40486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79" y="2025680"/>
            <a:ext cx="4048690" cy="41886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8183" y="1137173"/>
            <a:ext cx="42196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8183" y="2025679"/>
            <a:ext cx="4219689" cy="41886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723C-3B96-4AF7-9EE1-EC312D5A333F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84AE-CA15-40DF-9E78-6D0AE5E5E75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/>
          <a:srcRect l="3824" t="11673" r="4395"/>
          <a:stretch/>
        </p:blipFill>
        <p:spPr>
          <a:xfrm>
            <a:off x="0" y="0"/>
            <a:ext cx="1065320" cy="9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7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723C-3B96-4AF7-9EE1-EC312D5A333F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84AE-CA15-40DF-9E78-6D0AE5E5E753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/>
          <a:srcRect l="3824" t="11673" r="4395"/>
          <a:stretch/>
        </p:blipFill>
        <p:spPr>
          <a:xfrm>
            <a:off x="0" y="0"/>
            <a:ext cx="1065320" cy="9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2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723C-3B96-4AF7-9EE1-EC312D5A333F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84AE-CA15-40DF-9E78-6D0AE5E5E753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/>
          <a:srcRect l="3824" t="11673" r="4395"/>
          <a:stretch/>
        </p:blipFill>
        <p:spPr>
          <a:xfrm>
            <a:off x="0" y="0"/>
            <a:ext cx="1065320" cy="9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2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320" y="170385"/>
            <a:ext cx="7652552" cy="800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190" y="1052094"/>
            <a:ext cx="5175682" cy="5075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266" y="1052094"/>
            <a:ext cx="2949178" cy="5075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723C-3B96-4AF7-9EE1-EC312D5A333F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84AE-CA15-40DF-9E78-6D0AE5E5E75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/>
          <a:srcRect l="3824" t="11673" r="4395"/>
          <a:stretch/>
        </p:blipFill>
        <p:spPr>
          <a:xfrm>
            <a:off x="0" y="0"/>
            <a:ext cx="1065320" cy="9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3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319" y="84338"/>
            <a:ext cx="7670307" cy="72353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70485"/>
            <a:ext cx="4629150" cy="515510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488" y="976328"/>
            <a:ext cx="2992249" cy="51492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723C-3B96-4AF7-9EE1-EC312D5A333F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84AE-CA15-40DF-9E78-6D0AE5E5E75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/>
          <a:srcRect l="3824" t="11673" r="4395"/>
          <a:stretch/>
        </p:blipFill>
        <p:spPr>
          <a:xfrm>
            <a:off x="0" y="0"/>
            <a:ext cx="1065320" cy="9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8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4097" y="112951"/>
            <a:ext cx="7600950" cy="744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107" y="1062145"/>
            <a:ext cx="8399939" cy="5181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4723C-3B96-4AF7-9EE1-EC312D5A333F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784AE-CA15-40DF-9E78-6D0AE5E5E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85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93092" y="475530"/>
            <a:ext cx="9144000" cy="5336099"/>
            <a:chOff x="-9117" y="587498"/>
            <a:chExt cx="9144000" cy="533609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t="20747" b="41920"/>
            <a:stretch/>
          </p:blipFill>
          <p:spPr bwMode="ltGray">
            <a:xfrm>
              <a:off x="-9117" y="652027"/>
              <a:ext cx="9144000" cy="52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6" name="Picture 2" descr="https://slide-share.ru/image/6218256.jpe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178" y="587498"/>
              <a:ext cx="3833975" cy="1688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6682153" y="1629508"/>
              <a:ext cx="246185" cy="669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21169" y="926123"/>
              <a:ext cx="527009" cy="879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794160" y="733350"/>
              <a:ext cx="527009" cy="879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617784" y="1439135"/>
              <a:ext cx="1328924" cy="577510"/>
            </a:xfrm>
            <a:custGeom>
              <a:avLst/>
              <a:gdLst>
                <a:gd name="connsiteX0" fmla="*/ 62584 w 1200468"/>
                <a:gd name="connsiteY0" fmla="*/ 178650 h 592875"/>
                <a:gd name="connsiteX1" fmla="*/ 156368 w 1200468"/>
                <a:gd name="connsiteY1" fmla="*/ 202096 h 592875"/>
                <a:gd name="connsiteX2" fmla="*/ 191538 w 1200468"/>
                <a:gd name="connsiteY2" fmla="*/ 225542 h 592875"/>
                <a:gd name="connsiteX3" fmla="*/ 320491 w 1200468"/>
                <a:gd name="connsiteY3" fmla="*/ 260711 h 592875"/>
                <a:gd name="connsiteX4" fmla="*/ 355661 w 1200468"/>
                <a:gd name="connsiteY4" fmla="*/ 284157 h 592875"/>
                <a:gd name="connsiteX5" fmla="*/ 425999 w 1200468"/>
                <a:gd name="connsiteY5" fmla="*/ 307603 h 592875"/>
                <a:gd name="connsiteX6" fmla="*/ 519784 w 1200468"/>
                <a:gd name="connsiteY6" fmla="*/ 354496 h 592875"/>
                <a:gd name="connsiteX7" fmla="*/ 554953 w 1200468"/>
                <a:gd name="connsiteY7" fmla="*/ 366219 h 592875"/>
                <a:gd name="connsiteX8" fmla="*/ 590122 w 1200468"/>
                <a:gd name="connsiteY8" fmla="*/ 377942 h 592875"/>
                <a:gd name="connsiteX9" fmla="*/ 683907 w 1200468"/>
                <a:gd name="connsiteY9" fmla="*/ 401388 h 592875"/>
                <a:gd name="connsiteX10" fmla="*/ 789414 w 1200468"/>
                <a:gd name="connsiteY10" fmla="*/ 436557 h 592875"/>
                <a:gd name="connsiteX11" fmla="*/ 824584 w 1200468"/>
                <a:gd name="connsiteY11" fmla="*/ 448280 h 592875"/>
                <a:gd name="connsiteX12" fmla="*/ 859753 w 1200468"/>
                <a:gd name="connsiteY12" fmla="*/ 460003 h 592875"/>
                <a:gd name="connsiteX13" fmla="*/ 883199 w 1200468"/>
                <a:gd name="connsiteY13" fmla="*/ 483450 h 592875"/>
                <a:gd name="connsiteX14" fmla="*/ 930091 w 1200468"/>
                <a:gd name="connsiteY14" fmla="*/ 495173 h 592875"/>
                <a:gd name="connsiteX15" fmla="*/ 965261 w 1200468"/>
                <a:gd name="connsiteY15" fmla="*/ 506896 h 592875"/>
                <a:gd name="connsiteX16" fmla="*/ 1000430 w 1200468"/>
                <a:gd name="connsiteY16" fmla="*/ 530342 h 592875"/>
                <a:gd name="connsiteX17" fmla="*/ 1070768 w 1200468"/>
                <a:gd name="connsiteY17" fmla="*/ 553788 h 592875"/>
                <a:gd name="connsiteX18" fmla="*/ 1094214 w 1200468"/>
                <a:gd name="connsiteY18" fmla="*/ 588957 h 592875"/>
                <a:gd name="connsiteX19" fmla="*/ 1176276 w 1200468"/>
                <a:gd name="connsiteY19" fmla="*/ 542065 h 592875"/>
                <a:gd name="connsiteX20" fmla="*/ 1176276 w 1200468"/>
                <a:gd name="connsiteY20" fmla="*/ 272434 h 592875"/>
                <a:gd name="connsiteX21" fmla="*/ 1070768 w 1200468"/>
                <a:gd name="connsiteY21" fmla="*/ 213819 h 592875"/>
                <a:gd name="connsiteX22" fmla="*/ 1047322 w 1200468"/>
                <a:gd name="connsiteY22" fmla="*/ 178650 h 592875"/>
                <a:gd name="connsiteX23" fmla="*/ 1012153 w 1200468"/>
                <a:gd name="connsiteY23" fmla="*/ 166927 h 592875"/>
                <a:gd name="connsiteX24" fmla="*/ 965261 w 1200468"/>
                <a:gd name="connsiteY24" fmla="*/ 120034 h 592875"/>
                <a:gd name="connsiteX25" fmla="*/ 906645 w 1200468"/>
                <a:gd name="connsiteY25" fmla="*/ 84865 h 592875"/>
                <a:gd name="connsiteX26" fmla="*/ 871476 w 1200468"/>
                <a:gd name="connsiteY26" fmla="*/ 61419 h 592875"/>
                <a:gd name="connsiteX27" fmla="*/ 801138 w 1200468"/>
                <a:gd name="connsiteY27" fmla="*/ 37973 h 592875"/>
                <a:gd name="connsiteX28" fmla="*/ 765968 w 1200468"/>
                <a:gd name="connsiteY28" fmla="*/ 26250 h 592875"/>
                <a:gd name="connsiteX29" fmla="*/ 730799 w 1200468"/>
                <a:gd name="connsiteY29" fmla="*/ 14527 h 592875"/>
                <a:gd name="connsiteX30" fmla="*/ 672184 w 1200468"/>
                <a:gd name="connsiteY30" fmla="*/ 2803 h 592875"/>
                <a:gd name="connsiteX31" fmla="*/ 121199 w 1200468"/>
                <a:gd name="connsiteY31" fmla="*/ 37973 h 592875"/>
                <a:gd name="connsiteX32" fmla="*/ 86030 w 1200468"/>
                <a:gd name="connsiteY32" fmla="*/ 49696 h 592875"/>
                <a:gd name="connsiteX33" fmla="*/ 50861 w 1200468"/>
                <a:gd name="connsiteY33" fmla="*/ 73142 h 592875"/>
                <a:gd name="connsiteX34" fmla="*/ 39138 w 1200468"/>
                <a:gd name="connsiteY34" fmla="*/ 108311 h 592875"/>
                <a:gd name="connsiteX35" fmla="*/ 3968 w 1200468"/>
                <a:gd name="connsiteY35" fmla="*/ 120034 h 592875"/>
                <a:gd name="connsiteX36" fmla="*/ 50861 w 1200468"/>
                <a:gd name="connsiteY36" fmla="*/ 166927 h 592875"/>
                <a:gd name="connsiteX37" fmla="*/ 62584 w 1200468"/>
                <a:gd name="connsiteY37" fmla="*/ 178650 h 592875"/>
                <a:gd name="connsiteX0" fmla="*/ 62584 w 1200468"/>
                <a:gd name="connsiteY0" fmla="*/ 178650 h 592875"/>
                <a:gd name="connsiteX1" fmla="*/ 156368 w 1200468"/>
                <a:gd name="connsiteY1" fmla="*/ 202096 h 592875"/>
                <a:gd name="connsiteX2" fmla="*/ 320491 w 1200468"/>
                <a:gd name="connsiteY2" fmla="*/ 260711 h 592875"/>
                <a:gd name="connsiteX3" fmla="*/ 355661 w 1200468"/>
                <a:gd name="connsiteY3" fmla="*/ 284157 h 592875"/>
                <a:gd name="connsiteX4" fmla="*/ 425999 w 1200468"/>
                <a:gd name="connsiteY4" fmla="*/ 307603 h 592875"/>
                <a:gd name="connsiteX5" fmla="*/ 519784 w 1200468"/>
                <a:gd name="connsiteY5" fmla="*/ 354496 h 592875"/>
                <a:gd name="connsiteX6" fmla="*/ 554953 w 1200468"/>
                <a:gd name="connsiteY6" fmla="*/ 366219 h 592875"/>
                <a:gd name="connsiteX7" fmla="*/ 590122 w 1200468"/>
                <a:gd name="connsiteY7" fmla="*/ 377942 h 592875"/>
                <a:gd name="connsiteX8" fmla="*/ 683907 w 1200468"/>
                <a:gd name="connsiteY8" fmla="*/ 401388 h 592875"/>
                <a:gd name="connsiteX9" fmla="*/ 789414 w 1200468"/>
                <a:gd name="connsiteY9" fmla="*/ 436557 h 592875"/>
                <a:gd name="connsiteX10" fmla="*/ 824584 w 1200468"/>
                <a:gd name="connsiteY10" fmla="*/ 448280 h 592875"/>
                <a:gd name="connsiteX11" fmla="*/ 859753 w 1200468"/>
                <a:gd name="connsiteY11" fmla="*/ 460003 h 592875"/>
                <a:gd name="connsiteX12" fmla="*/ 883199 w 1200468"/>
                <a:gd name="connsiteY12" fmla="*/ 483450 h 592875"/>
                <a:gd name="connsiteX13" fmla="*/ 930091 w 1200468"/>
                <a:gd name="connsiteY13" fmla="*/ 495173 h 592875"/>
                <a:gd name="connsiteX14" fmla="*/ 965261 w 1200468"/>
                <a:gd name="connsiteY14" fmla="*/ 506896 h 592875"/>
                <a:gd name="connsiteX15" fmla="*/ 1000430 w 1200468"/>
                <a:gd name="connsiteY15" fmla="*/ 530342 h 592875"/>
                <a:gd name="connsiteX16" fmla="*/ 1070768 w 1200468"/>
                <a:gd name="connsiteY16" fmla="*/ 553788 h 592875"/>
                <a:gd name="connsiteX17" fmla="*/ 1094214 w 1200468"/>
                <a:gd name="connsiteY17" fmla="*/ 588957 h 592875"/>
                <a:gd name="connsiteX18" fmla="*/ 1176276 w 1200468"/>
                <a:gd name="connsiteY18" fmla="*/ 542065 h 592875"/>
                <a:gd name="connsiteX19" fmla="*/ 1176276 w 1200468"/>
                <a:gd name="connsiteY19" fmla="*/ 272434 h 592875"/>
                <a:gd name="connsiteX20" fmla="*/ 1070768 w 1200468"/>
                <a:gd name="connsiteY20" fmla="*/ 213819 h 592875"/>
                <a:gd name="connsiteX21" fmla="*/ 1047322 w 1200468"/>
                <a:gd name="connsiteY21" fmla="*/ 178650 h 592875"/>
                <a:gd name="connsiteX22" fmla="*/ 1012153 w 1200468"/>
                <a:gd name="connsiteY22" fmla="*/ 166927 h 592875"/>
                <a:gd name="connsiteX23" fmla="*/ 965261 w 1200468"/>
                <a:gd name="connsiteY23" fmla="*/ 120034 h 592875"/>
                <a:gd name="connsiteX24" fmla="*/ 906645 w 1200468"/>
                <a:gd name="connsiteY24" fmla="*/ 84865 h 592875"/>
                <a:gd name="connsiteX25" fmla="*/ 871476 w 1200468"/>
                <a:gd name="connsiteY25" fmla="*/ 61419 h 592875"/>
                <a:gd name="connsiteX26" fmla="*/ 801138 w 1200468"/>
                <a:gd name="connsiteY26" fmla="*/ 37973 h 592875"/>
                <a:gd name="connsiteX27" fmla="*/ 765968 w 1200468"/>
                <a:gd name="connsiteY27" fmla="*/ 26250 h 592875"/>
                <a:gd name="connsiteX28" fmla="*/ 730799 w 1200468"/>
                <a:gd name="connsiteY28" fmla="*/ 14527 h 592875"/>
                <a:gd name="connsiteX29" fmla="*/ 672184 w 1200468"/>
                <a:gd name="connsiteY29" fmla="*/ 2803 h 592875"/>
                <a:gd name="connsiteX30" fmla="*/ 121199 w 1200468"/>
                <a:gd name="connsiteY30" fmla="*/ 37973 h 592875"/>
                <a:gd name="connsiteX31" fmla="*/ 86030 w 1200468"/>
                <a:gd name="connsiteY31" fmla="*/ 49696 h 592875"/>
                <a:gd name="connsiteX32" fmla="*/ 50861 w 1200468"/>
                <a:gd name="connsiteY32" fmla="*/ 73142 h 592875"/>
                <a:gd name="connsiteX33" fmla="*/ 39138 w 1200468"/>
                <a:gd name="connsiteY33" fmla="*/ 108311 h 592875"/>
                <a:gd name="connsiteX34" fmla="*/ 3968 w 1200468"/>
                <a:gd name="connsiteY34" fmla="*/ 120034 h 592875"/>
                <a:gd name="connsiteX35" fmla="*/ 50861 w 1200468"/>
                <a:gd name="connsiteY35" fmla="*/ 166927 h 592875"/>
                <a:gd name="connsiteX36" fmla="*/ 62584 w 1200468"/>
                <a:gd name="connsiteY36" fmla="*/ 178650 h 592875"/>
                <a:gd name="connsiteX0" fmla="*/ 62584 w 1200468"/>
                <a:gd name="connsiteY0" fmla="*/ 178650 h 592875"/>
                <a:gd name="connsiteX1" fmla="*/ 156368 w 1200468"/>
                <a:gd name="connsiteY1" fmla="*/ 202096 h 592875"/>
                <a:gd name="connsiteX2" fmla="*/ 320491 w 1200468"/>
                <a:gd name="connsiteY2" fmla="*/ 260711 h 592875"/>
                <a:gd name="connsiteX3" fmla="*/ 355661 w 1200468"/>
                <a:gd name="connsiteY3" fmla="*/ 284157 h 592875"/>
                <a:gd name="connsiteX4" fmla="*/ 519784 w 1200468"/>
                <a:gd name="connsiteY4" fmla="*/ 354496 h 592875"/>
                <a:gd name="connsiteX5" fmla="*/ 554953 w 1200468"/>
                <a:gd name="connsiteY5" fmla="*/ 366219 h 592875"/>
                <a:gd name="connsiteX6" fmla="*/ 590122 w 1200468"/>
                <a:gd name="connsiteY6" fmla="*/ 377942 h 592875"/>
                <a:gd name="connsiteX7" fmla="*/ 683907 w 1200468"/>
                <a:gd name="connsiteY7" fmla="*/ 401388 h 592875"/>
                <a:gd name="connsiteX8" fmla="*/ 789414 w 1200468"/>
                <a:gd name="connsiteY8" fmla="*/ 436557 h 592875"/>
                <a:gd name="connsiteX9" fmla="*/ 824584 w 1200468"/>
                <a:gd name="connsiteY9" fmla="*/ 448280 h 592875"/>
                <a:gd name="connsiteX10" fmla="*/ 859753 w 1200468"/>
                <a:gd name="connsiteY10" fmla="*/ 460003 h 592875"/>
                <a:gd name="connsiteX11" fmla="*/ 883199 w 1200468"/>
                <a:gd name="connsiteY11" fmla="*/ 483450 h 592875"/>
                <a:gd name="connsiteX12" fmla="*/ 930091 w 1200468"/>
                <a:gd name="connsiteY12" fmla="*/ 495173 h 592875"/>
                <a:gd name="connsiteX13" fmla="*/ 965261 w 1200468"/>
                <a:gd name="connsiteY13" fmla="*/ 506896 h 592875"/>
                <a:gd name="connsiteX14" fmla="*/ 1000430 w 1200468"/>
                <a:gd name="connsiteY14" fmla="*/ 530342 h 592875"/>
                <a:gd name="connsiteX15" fmla="*/ 1070768 w 1200468"/>
                <a:gd name="connsiteY15" fmla="*/ 553788 h 592875"/>
                <a:gd name="connsiteX16" fmla="*/ 1094214 w 1200468"/>
                <a:gd name="connsiteY16" fmla="*/ 588957 h 592875"/>
                <a:gd name="connsiteX17" fmla="*/ 1176276 w 1200468"/>
                <a:gd name="connsiteY17" fmla="*/ 542065 h 592875"/>
                <a:gd name="connsiteX18" fmla="*/ 1176276 w 1200468"/>
                <a:gd name="connsiteY18" fmla="*/ 272434 h 592875"/>
                <a:gd name="connsiteX19" fmla="*/ 1070768 w 1200468"/>
                <a:gd name="connsiteY19" fmla="*/ 213819 h 592875"/>
                <a:gd name="connsiteX20" fmla="*/ 1047322 w 1200468"/>
                <a:gd name="connsiteY20" fmla="*/ 178650 h 592875"/>
                <a:gd name="connsiteX21" fmla="*/ 1012153 w 1200468"/>
                <a:gd name="connsiteY21" fmla="*/ 166927 h 592875"/>
                <a:gd name="connsiteX22" fmla="*/ 965261 w 1200468"/>
                <a:gd name="connsiteY22" fmla="*/ 120034 h 592875"/>
                <a:gd name="connsiteX23" fmla="*/ 906645 w 1200468"/>
                <a:gd name="connsiteY23" fmla="*/ 84865 h 592875"/>
                <a:gd name="connsiteX24" fmla="*/ 871476 w 1200468"/>
                <a:gd name="connsiteY24" fmla="*/ 61419 h 592875"/>
                <a:gd name="connsiteX25" fmla="*/ 801138 w 1200468"/>
                <a:gd name="connsiteY25" fmla="*/ 37973 h 592875"/>
                <a:gd name="connsiteX26" fmla="*/ 765968 w 1200468"/>
                <a:gd name="connsiteY26" fmla="*/ 26250 h 592875"/>
                <a:gd name="connsiteX27" fmla="*/ 730799 w 1200468"/>
                <a:gd name="connsiteY27" fmla="*/ 14527 h 592875"/>
                <a:gd name="connsiteX28" fmla="*/ 672184 w 1200468"/>
                <a:gd name="connsiteY28" fmla="*/ 2803 h 592875"/>
                <a:gd name="connsiteX29" fmla="*/ 121199 w 1200468"/>
                <a:gd name="connsiteY29" fmla="*/ 37973 h 592875"/>
                <a:gd name="connsiteX30" fmla="*/ 86030 w 1200468"/>
                <a:gd name="connsiteY30" fmla="*/ 49696 h 592875"/>
                <a:gd name="connsiteX31" fmla="*/ 50861 w 1200468"/>
                <a:gd name="connsiteY31" fmla="*/ 73142 h 592875"/>
                <a:gd name="connsiteX32" fmla="*/ 39138 w 1200468"/>
                <a:gd name="connsiteY32" fmla="*/ 108311 h 592875"/>
                <a:gd name="connsiteX33" fmla="*/ 3968 w 1200468"/>
                <a:gd name="connsiteY33" fmla="*/ 120034 h 592875"/>
                <a:gd name="connsiteX34" fmla="*/ 50861 w 1200468"/>
                <a:gd name="connsiteY34" fmla="*/ 166927 h 592875"/>
                <a:gd name="connsiteX35" fmla="*/ 62584 w 1200468"/>
                <a:gd name="connsiteY35" fmla="*/ 178650 h 592875"/>
                <a:gd name="connsiteX0" fmla="*/ 62584 w 1200468"/>
                <a:gd name="connsiteY0" fmla="*/ 178650 h 592875"/>
                <a:gd name="connsiteX1" fmla="*/ 156368 w 1200468"/>
                <a:gd name="connsiteY1" fmla="*/ 202096 h 592875"/>
                <a:gd name="connsiteX2" fmla="*/ 320491 w 1200468"/>
                <a:gd name="connsiteY2" fmla="*/ 260711 h 592875"/>
                <a:gd name="connsiteX3" fmla="*/ 519784 w 1200468"/>
                <a:gd name="connsiteY3" fmla="*/ 354496 h 592875"/>
                <a:gd name="connsiteX4" fmla="*/ 554953 w 1200468"/>
                <a:gd name="connsiteY4" fmla="*/ 366219 h 592875"/>
                <a:gd name="connsiteX5" fmla="*/ 590122 w 1200468"/>
                <a:gd name="connsiteY5" fmla="*/ 377942 h 592875"/>
                <a:gd name="connsiteX6" fmla="*/ 683907 w 1200468"/>
                <a:gd name="connsiteY6" fmla="*/ 401388 h 592875"/>
                <a:gd name="connsiteX7" fmla="*/ 789414 w 1200468"/>
                <a:gd name="connsiteY7" fmla="*/ 436557 h 592875"/>
                <a:gd name="connsiteX8" fmla="*/ 824584 w 1200468"/>
                <a:gd name="connsiteY8" fmla="*/ 448280 h 592875"/>
                <a:gd name="connsiteX9" fmla="*/ 859753 w 1200468"/>
                <a:gd name="connsiteY9" fmla="*/ 460003 h 592875"/>
                <a:gd name="connsiteX10" fmla="*/ 883199 w 1200468"/>
                <a:gd name="connsiteY10" fmla="*/ 483450 h 592875"/>
                <a:gd name="connsiteX11" fmla="*/ 930091 w 1200468"/>
                <a:gd name="connsiteY11" fmla="*/ 495173 h 592875"/>
                <a:gd name="connsiteX12" fmla="*/ 965261 w 1200468"/>
                <a:gd name="connsiteY12" fmla="*/ 506896 h 592875"/>
                <a:gd name="connsiteX13" fmla="*/ 1000430 w 1200468"/>
                <a:gd name="connsiteY13" fmla="*/ 530342 h 592875"/>
                <a:gd name="connsiteX14" fmla="*/ 1070768 w 1200468"/>
                <a:gd name="connsiteY14" fmla="*/ 553788 h 592875"/>
                <a:gd name="connsiteX15" fmla="*/ 1094214 w 1200468"/>
                <a:gd name="connsiteY15" fmla="*/ 588957 h 592875"/>
                <a:gd name="connsiteX16" fmla="*/ 1176276 w 1200468"/>
                <a:gd name="connsiteY16" fmla="*/ 542065 h 592875"/>
                <a:gd name="connsiteX17" fmla="*/ 1176276 w 1200468"/>
                <a:gd name="connsiteY17" fmla="*/ 272434 h 592875"/>
                <a:gd name="connsiteX18" fmla="*/ 1070768 w 1200468"/>
                <a:gd name="connsiteY18" fmla="*/ 213819 h 592875"/>
                <a:gd name="connsiteX19" fmla="*/ 1047322 w 1200468"/>
                <a:gd name="connsiteY19" fmla="*/ 178650 h 592875"/>
                <a:gd name="connsiteX20" fmla="*/ 1012153 w 1200468"/>
                <a:gd name="connsiteY20" fmla="*/ 166927 h 592875"/>
                <a:gd name="connsiteX21" fmla="*/ 965261 w 1200468"/>
                <a:gd name="connsiteY21" fmla="*/ 120034 h 592875"/>
                <a:gd name="connsiteX22" fmla="*/ 906645 w 1200468"/>
                <a:gd name="connsiteY22" fmla="*/ 84865 h 592875"/>
                <a:gd name="connsiteX23" fmla="*/ 871476 w 1200468"/>
                <a:gd name="connsiteY23" fmla="*/ 61419 h 592875"/>
                <a:gd name="connsiteX24" fmla="*/ 801138 w 1200468"/>
                <a:gd name="connsiteY24" fmla="*/ 37973 h 592875"/>
                <a:gd name="connsiteX25" fmla="*/ 765968 w 1200468"/>
                <a:gd name="connsiteY25" fmla="*/ 26250 h 592875"/>
                <a:gd name="connsiteX26" fmla="*/ 730799 w 1200468"/>
                <a:gd name="connsiteY26" fmla="*/ 14527 h 592875"/>
                <a:gd name="connsiteX27" fmla="*/ 672184 w 1200468"/>
                <a:gd name="connsiteY27" fmla="*/ 2803 h 592875"/>
                <a:gd name="connsiteX28" fmla="*/ 121199 w 1200468"/>
                <a:gd name="connsiteY28" fmla="*/ 37973 h 592875"/>
                <a:gd name="connsiteX29" fmla="*/ 86030 w 1200468"/>
                <a:gd name="connsiteY29" fmla="*/ 49696 h 592875"/>
                <a:gd name="connsiteX30" fmla="*/ 50861 w 1200468"/>
                <a:gd name="connsiteY30" fmla="*/ 73142 h 592875"/>
                <a:gd name="connsiteX31" fmla="*/ 39138 w 1200468"/>
                <a:gd name="connsiteY31" fmla="*/ 108311 h 592875"/>
                <a:gd name="connsiteX32" fmla="*/ 3968 w 1200468"/>
                <a:gd name="connsiteY32" fmla="*/ 120034 h 592875"/>
                <a:gd name="connsiteX33" fmla="*/ 50861 w 1200468"/>
                <a:gd name="connsiteY33" fmla="*/ 166927 h 592875"/>
                <a:gd name="connsiteX34" fmla="*/ 62584 w 1200468"/>
                <a:gd name="connsiteY34" fmla="*/ 178650 h 592875"/>
                <a:gd name="connsiteX0" fmla="*/ 62584 w 1200468"/>
                <a:gd name="connsiteY0" fmla="*/ 178650 h 592875"/>
                <a:gd name="connsiteX1" fmla="*/ 156368 w 1200468"/>
                <a:gd name="connsiteY1" fmla="*/ 202096 h 592875"/>
                <a:gd name="connsiteX2" fmla="*/ 320491 w 1200468"/>
                <a:gd name="connsiteY2" fmla="*/ 260711 h 592875"/>
                <a:gd name="connsiteX3" fmla="*/ 519784 w 1200468"/>
                <a:gd name="connsiteY3" fmla="*/ 354496 h 592875"/>
                <a:gd name="connsiteX4" fmla="*/ 554953 w 1200468"/>
                <a:gd name="connsiteY4" fmla="*/ 366219 h 592875"/>
                <a:gd name="connsiteX5" fmla="*/ 683907 w 1200468"/>
                <a:gd name="connsiteY5" fmla="*/ 401388 h 592875"/>
                <a:gd name="connsiteX6" fmla="*/ 789414 w 1200468"/>
                <a:gd name="connsiteY6" fmla="*/ 436557 h 592875"/>
                <a:gd name="connsiteX7" fmla="*/ 824584 w 1200468"/>
                <a:gd name="connsiteY7" fmla="*/ 448280 h 592875"/>
                <a:gd name="connsiteX8" fmla="*/ 859753 w 1200468"/>
                <a:gd name="connsiteY8" fmla="*/ 460003 h 592875"/>
                <a:gd name="connsiteX9" fmla="*/ 883199 w 1200468"/>
                <a:gd name="connsiteY9" fmla="*/ 483450 h 592875"/>
                <a:gd name="connsiteX10" fmla="*/ 930091 w 1200468"/>
                <a:gd name="connsiteY10" fmla="*/ 495173 h 592875"/>
                <a:gd name="connsiteX11" fmla="*/ 965261 w 1200468"/>
                <a:gd name="connsiteY11" fmla="*/ 506896 h 592875"/>
                <a:gd name="connsiteX12" fmla="*/ 1000430 w 1200468"/>
                <a:gd name="connsiteY12" fmla="*/ 530342 h 592875"/>
                <a:gd name="connsiteX13" fmla="*/ 1070768 w 1200468"/>
                <a:gd name="connsiteY13" fmla="*/ 553788 h 592875"/>
                <a:gd name="connsiteX14" fmla="*/ 1094214 w 1200468"/>
                <a:gd name="connsiteY14" fmla="*/ 588957 h 592875"/>
                <a:gd name="connsiteX15" fmla="*/ 1176276 w 1200468"/>
                <a:gd name="connsiteY15" fmla="*/ 542065 h 592875"/>
                <a:gd name="connsiteX16" fmla="*/ 1176276 w 1200468"/>
                <a:gd name="connsiteY16" fmla="*/ 272434 h 592875"/>
                <a:gd name="connsiteX17" fmla="*/ 1070768 w 1200468"/>
                <a:gd name="connsiteY17" fmla="*/ 213819 h 592875"/>
                <a:gd name="connsiteX18" fmla="*/ 1047322 w 1200468"/>
                <a:gd name="connsiteY18" fmla="*/ 178650 h 592875"/>
                <a:gd name="connsiteX19" fmla="*/ 1012153 w 1200468"/>
                <a:gd name="connsiteY19" fmla="*/ 166927 h 592875"/>
                <a:gd name="connsiteX20" fmla="*/ 965261 w 1200468"/>
                <a:gd name="connsiteY20" fmla="*/ 120034 h 592875"/>
                <a:gd name="connsiteX21" fmla="*/ 906645 w 1200468"/>
                <a:gd name="connsiteY21" fmla="*/ 84865 h 592875"/>
                <a:gd name="connsiteX22" fmla="*/ 871476 w 1200468"/>
                <a:gd name="connsiteY22" fmla="*/ 61419 h 592875"/>
                <a:gd name="connsiteX23" fmla="*/ 801138 w 1200468"/>
                <a:gd name="connsiteY23" fmla="*/ 37973 h 592875"/>
                <a:gd name="connsiteX24" fmla="*/ 765968 w 1200468"/>
                <a:gd name="connsiteY24" fmla="*/ 26250 h 592875"/>
                <a:gd name="connsiteX25" fmla="*/ 730799 w 1200468"/>
                <a:gd name="connsiteY25" fmla="*/ 14527 h 592875"/>
                <a:gd name="connsiteX26" fmla="*/ 672184 w 1200468"/>
                <a:gd name="connsiteY26" fmla="*/ 2803 h 592875"/>
                <a:gd name="connsiteX27" fmla="*/ 121199 w 1200468"/>
                <a:gd name="connsiteY27" fmla="*/ 37973 h 592875"/>
                <a:gd name="connsiteX28" fmla="*/ 86030 w 1200468"/>
                <a:gd name="connsiteY28" fmla="*/ 49696 h 592875"/>
                <a:gd name="connsiteX29" fmla="*/ 50861 w 1200468"/>
                <a:gd name="connsiteY29" fmla="*/ 73142 h 592875"/>
                <a:gd name="connsiteX30" fmla="*/ 39138 w 1200468"/>
                <a:gd name="connsiteY30" fmla="*/ 108311 h 592875"/>
                <a:gd name="connsiteX31" fmla="*/ 3968 w 1200468"/>
                <a:gd name="connsiteY31" fmla="*/ 120034 h 592875"/>
                <a:gd name="connsiteX32" fmla="*/ 50861 w 1200468"/>
                <a:gd name="connsiteY32" fmla="*/ 166927 h 592875"/>
                <a:gd name="connsiteX33" fmla="*/ 62584 w 1200468"/>
                <a:gd name="connsiteY33" fmla="*/ 178650 h 592875"/>
                <a:gd name="connsiteX0" fmla="*/ 62584 w 1200468"/>
                <a:gd name="connsiteY0" fmla="*/ 178650 h 592875"/>
                <a:gd name="connsiteX1" fmla="*/ 156368 w 1200468"/>
                <a:gd name="connsiteY1" fmla="*/ 202096 h 592875"/>
                <a:gd name="connsiteX2" fmla="*/ 320491 w 1200468"/>
                <a:gd name="connsiteY2" fmla="*/ 260711 h 592875"/>
                <a:gd name="connsiteX3" fmla="*/ 519784 w 1200468"/>
                <a:gd name="connsiteY3" fmla="*/ 354496 h 592875"/>
                <a:gd name="connsiteX4" fmla="*/ 554953 w 1200468"/>
                <a:gd name="connsiteY4" fmla="*/ 366219 h 592875"/>
                <a:gd name="connsiteX5" fmla="*/ 789414 w 1200468"/>
                <a:gd name="connsiteY5" fmla="*/ 436557 h 592875"/>
                <a:gd name="connsiteX6" fmla="*/ 824584 w 1200468"/>
                <a:gd name="connsiteY6" fmla="*/ 448280 h 592875"/>
                <a:gd name="connsiteX7" fmla="*/ 859753 w 1200468"/>
                <a:gd name="connsiteY7" fmla="*/ 460003 h 592875"/>
                <a:gd name="connsiteX8" fmla="*/ 883199 w 1200468"/>
                <a:gd name="connsiteY8" fmla="*/ 483450 h 592875"/>
                <a:gd name="connsiteX9" fmla="*/ 930091 w 1200468"/>
                <a:gd name="connsiteY9" fmla="*/ 495173 h 592875"/>
                <a:gd name="connsiteX10" fmla="*/ 965261 w 1200468"/>
                <a:gd name="connsiteY10" fmla="*/ 506896 h 592875"/>
                <a:gd name="connsiteX11" fmla="*/ 1000430 w 1200468"/>
                <a:gd name="connsiteY11" fmla="*/ 530342 h 592875"/>
                <a:gd name="connsiteX12" fmla="*/ 1070768 w 1200468"/>
                <a:gd name="connsiteY12" fmla="*/ 553788 h 592875"/>
                <a:gd name="connsiteX13" fmla="*/ 1094214 w 1200468"/>
                <a:gd name="connsiteY13" fmla="*/ 588957 h 592875"/>
                <a:gd name="connsiteX14" fmla="*/ 1176276 w 1200468"/>
                <a:gd name="connsiteY14" fmla="*/ 542065 h 592875"/>
                <a:gd name="connsiteX15" fmla="*/ 1176276 w 1200468"/>
                <a:gd name="connsiteY15" fmla="*/ 272434 h 592875"/>
                <a:gd name="connsiteX16" fmla="*/ 1070768 w 1200468"/>
                <a:gd name="connsiteY16" fmla="*/ 213819 h 592875"/>
                <a:gd name="connsiteX17" fmla="*/ 1047322 w 1200468"/>
                <a:gd name="connsiteY17" fmla="*/ 178650 h 592875"/>
                <a:gd name="connsiteX18" fmla="*/ 1012153 w 1200468"/>
                <a:gd name="connsiteY18" fmla="*/ 166927 h 592875"/>
                <a:gd name="connsiteX19" fmla="*/ 965261 w 1200468"/>
                <a:gd name="connsiteY19" fmla="*/ 120034 h 592875"/>
                <a:gd name="connsiteX20" fmla="*/ 906645 w 1200468"/>
                <a:gd name="connsiteY20" fmla="*/ 84865 h 592875"/>
                <a:gd name="connsiteX21" fmla="*/ 871476 w 1200468"/>
                <a:gd name="connsiteY21" fmla="*/ 61419 h 592875"/>
                <a:gd name="connsiteX22" fmla="*/ 801138 w 1200468"/>
                <a:gd name="connsiteY22" fmla="*/ 37973 h 592875"/>
                <a:gd name="connsiteX23" fmla="*/ 765968 w 1200468"/>
                <a:gd name="connsiteY23" fmla="*/ 26250 h 592875"/>
                <a:gd name="connsiteX24" fmla="*/ 730799 w 1200468"/>
                <a:gd name="connsiteY24" fmla="*/ 14527 h 592875"/>
                <a:gd name="connsiteX25" fmla="*/ 672184 w 1200468"/>
                <a:gd name="connsiteY25" fmla="*/ 2803 h 592875"/>
                <a:gd name="connsiteX26" fmla="*/ 121199 w 1200468"/>
                <a:gd name="connsiteY26" fmla="*/ 37973 h 592875"/>
                <a:gd name="connsiteX27" fmla="*/ 86030 w 1200468"/>
                <a:gd name="connsiteY27" fmla="*/ 49696 h 592875"/>
                <a:gd name="connsiteX28" fmla="*/ 50861 w 1200468"/>
                <a:gd name="connsiteY28" fmla="*/ 73142 h 592875"/>
                <a:gd name="connsiteX29" fmla="*/ 39138 w 1200468"/>
                <a:gd name="connsiteY29" fmla="*/ 108311 h 592875"/>
                <a:gd name="connsiteX30" fmla="*/ 3968 w 1200468"/>
                <a:gd name="connsiteY30" fmla="*/ 120034 h 592875"/>
                <a:gd name="connsiteX31" fmla="*/ 50861 w 1200468"/>
                <a:gd name="connsiteY31" fmla="*/ 166927 h 592875"/>
                <a:gd name="connsiteX32" fmla="*/ 62584 w 1200468"/>
                <a:gd name="connsiteY32" fmla="*/ 178650 h 592875"/>
                <a:gd name="connsiteX0" fmla="*/ 62584 w 1200468"/>
                <a:gd name="connsiteY0" fmla="*/ 178650 h 592875"/>
                <a:gd name="connsiteX1" fmla="*/ 156368 w 1200468"/>
                <a:gd name="connsiteY1" fmla="*/ 202096 h 592875"/>
                <a:gd name="connsiteX2" fmla="*/ 320491 w 1200468"/>
                <a:gd name="connsiteY2" fmla="*/ 260711 h 592875"/>
                <a:gd name="connsiteX3" fmla="*/ 519784 w 1200468"/>
                <a:gd name="connsiteY3" fmla="*/ 354496 h 592875"/>
                <a:gd name="connsiteX4" fmla="*/ 554953 w 1200468"/>
                <a:gd name="connsiteY4" fmla="*/ 366219 h 592875"/>
                <a:gd name="connsiteX5" fmla="*/ 789414 w 1200468"/>
                <a:gd name="connsiteY5" fmla="*/ 436557 h 592875"/>
                <a:gd name="connsiteX6" fmla="*/ 824584 w 1200468"/>
                <a:gd name="connsiteY6" fmla="*/ 448280 h 592875"/>
                <a:gd name="connsiteX7" fmla="*/ 859753 w 1200468"/>
                <a:gd name="connsiteY7" fmla="*/ 460003 h 592875"/>
                <a:gd name="connsiteX8" fmla="*/ 930091 w 1200468"/>
                <a:gd name="connsiteY8" fmla="*/ 495173 h 592875"/>
                <a:gd name="connsiteX9" fmla="*/ 965261 w 1200468"/>
                <a:gd name="connsiteY9" fmla="*/ 506896 h 592875"/>
                <a:gd name="connsiteX10" fmla="*/ 1000430 w 1200468"/>
                <a:gd name="connsiteY10" fmla="*/ 530342 h 592875"/>
                <a:gd name="connsiteX11" fmla="*/ 1070768 w 1200468"/>
                <a:gd name="connsiteY11" fmla="*/ 553788 h 592875"/>
                <a:gd name="connsiteX12" fmla="*/ 1094214 w 1200468"/>
                <a:gd name="connsiteY12" fmla="*/ 588957 h 592875"/>
                <a:gd name="connsiteX13" fmla="*/ 1176276 w 1200468"/>
                <a:gd name="connsiteY13" fmla="*/ 542065 h 592875"/>
                <a:gd name="connsiteX14" fmla="*/ 1176276 w 1200468"/>
                <a:gd name="connsiteY14" fmla="*/ 272434 h 592875"/>
                <a:gd name="connsiteX15" fmla="*/ 1070768 w 1200468"/>
                <a:gd name="connsiteY15" fmla="*/ 213819 h 592875"/>
                <a:gd name="connsiteX16" fmla="*/ 1047322 w 1200468"/>
                <a:gd name="connsiteY16" fmla="*/ 178650 h 592875"/>
                <a:gd name="connsiteX17" fmla="*/ 1012153 w 1200468"/>
                <a:gd name="connsiteY17" fmla="*/ 166927 h 592875"/>
                <a:gd name="connsiteX18" fmla="*/ 965261 w 1200468"/>
                <a:gd name="connsiteY18" fmla="*/ 120034 h 592875"/>
                <a:gd name="connsiteX19" fmla="*/ 906645 w 1200468"/>
                <a:gd name="connsiteY19" fmla="*/ 84865 h 592875"/>
                <a:gd name="connsiteX20" fmla="*/ 871476 w 1200468"/>
                <a:gd name="connsiteY20" fmla="*/ 61419 h 592875"/>
                <a:gd name="connsiteX21" fmla="*/ 801138 w 1200468"/>
                <a:gd name="connsiteY21" fmla="*/ 37973 h 592875"/>
                <a:gd name="connsiteX22" fmla="*/ 765968 w 1200468"/>
                <a:gd name="connsiteY22" fmla="*/ 26250 h 592875"/>
                <a:gd name="connsiteX23" fmla="*/ 730799 w 1200468"/>
                <a:gd name="connsiteY23" fmla="*/ 14527 h 592875"/>
                <a:gd name="connsiteX24" fmla="*/ 672184 w 1200468"/>
                <a:gd name="connsiteY24" fmla="*/ 2803 h 592875"/>
                <a:gd name="connsiteX25" fmla="*/ 121199 w 1200468"/>
                <a:gd name="connsiteY25" fmla="*/ 37973 h 592875"/>
                <a:gd name="connsiteX26" fmla="*/ 86030 w 1200468"/>
                <a:gd name="connsiteY26" fmla="*/ 49696 h 592875"/>
                <a:gd name="connsiteX27" fmla="*/ 50861 w 1200468"/>
                <a:gd name="connsiteY27" fmla="*/ 73142 h 592875"/>
                <a:gd name="connsiteX28" fmla="*/ 39138 w 1200468"/>
                <a:gd name="connsiteY28" fmla="*/ 108311 h 592875"/>
                <a:gd name="connsiteX29" fmla="*/ 3968 w 1200468"/>
                <a:gd name="connsiteY29" fmla="*/ 120034 h 592875"/>
                <a:gd name="connsiteX30" fmla="*/ 50861 w 1200468"/>
                <a:gd name="connsiteY30" fmla="*/ 166927 h 592875"/>
                <a:gd name="connsiteX31" fmla="*/ 62584 w 1200468"/>
                <a:gd name="connsiteY31" fmla="*/ 178650 h 592875"/>
                <a:gd name="connsiteX0" fmla="*/ 62584 w 1200468"/>
                <a:gd name="connsiteY0" fmla="*/ 178650 h 592875"/>
                <a:gd name="connsiteX1" fmla="*/ 156368 w 1200468"/>
                <a:gd name="connsiteY1" fmla="*/ 202096 h 592875"/>
                <a:gd name="connsiteX2" fmla="*/ 320491 w 1200468"/>
                <a:gd name="connsiteY2" fmla="*/ 260711 h 592875"/>
                <a:gd name="connsiteX3" fmla="*/ 519784 w 1200468"/>
                <a:gd name="connsiteY3" fmla="*/ 354496 h 592875"/>
                <a:gd name="connsiteX4" fmla="*/ 554953 w 1200468"/>
                <a:gd name="connsiteY4" fmla="*/ 366219 h 592875"/>
                <a:gd name="connsiteX5" fmla="*/ 789414 w 1200468"/>
                <a:gd name="connsiteY5" fmla="*/ 436557 h 592875"/>
                <a:gd name="connsiteX6" fmla="*/ 824584 w 1200468"/>
                <a:gd name="connsiteY6" fmla="*/ 448280 h 592875"/>
                <a:gd name="connsiteX7" fmla="*/ 859753 w 1200468"/>
                <a:gd name="connsiteY7" fmla="*/ 460003 h 592875"/>
                <a:gd name="connsiteX8" fmla="*/ 965261 w 1200468"/>
                <a:gd name="connsiteY8" fmla="*/ 506896 h 592875"/>
                <a:gd name="connsiteX9" fmla="*/ 1000430 w 1200468"/>
                <a:gd name="connsiteY9" fmla="*/ 530342 h 592875"/>
                <a:gd name="connsiteX10" fmla="*/ 1070768 w 1200468"/>
                <a:gd name="connsiteY10" fmla="*/ 553788 h 592875"/>
                <a:gd name="connsiteX11" fmla="*/ 1094214 w 1200468"/>
                <a:gd name="connsiteY11" fmla="*/ 588957 h 592875"/>
                <a:gd name="connsiteX12" fmla="*/ 1176276 w 1200468"/>
                <a:gd name="connsiteY12" fmla="*/ 542065 h 592875"/>
                <a:gd name="connsiteX13" fmla="*/ 1176276 w 1200468"/>
                <a:gd name="connsiteY13" fmla="*/ 272434 h 592875"/>
                <a:gd name="connsiteX14" fmla="*/ 1070768 w 1200468"/>
                <a:gd name="connsiteY14" fmla="*/ 213819 h 592875"/>
                <a:gd name="connsiteX15" fmla="*/ 1047322 w 1200468"/>
                <a:gd name="connsiteY15" fmla="*/ 178650 h 592875"/>
                <a:gd name="connsiteX16" fmla="*/ 1012153 w 1200468"/>
                <a:gd name="connsiteY16" fmla="*/ 166927 h 592875"/>
                <a:gd name="connsiteX17" fmla="*/ 965261 w 1200468"/>
                <a:gd name="connsiteY17" fmla="*/ 120034 h 592875"/>
                <a:gd name="connsiteX18" fmla="*/ 906645 w 1200468"/>
                <a:gd name="connsiteY18" fmla="*/ 84865 h 592875"/>
                <a:gd name="connsiteX19" fmla="*/ 871476 w 1200468"/>
                <a:gd name="connsiteY19" fmla="*/ 61419 h 592875"/>
                <a:gd name="connsiteX20" fmla="*/ 801138 w 1200468"/>
                <a:gd name="connsiteY20" fmla="*/ 37973 h 592875"/>
                <a:gd name="connsiteX21" fmla="*/ 765968 w 1200468"/>
                <a:gd name="connsiteY21" fmla="*/ 26250 h 592875"/>
                <a:gd name="connsiteX22" fmla="*/ 730799 w 1200468"/>
                <a:gd name="connsiteY22" fmla="*/ 14527 h 592875"/>
                <a:gd name="connsiteX23" fmla="*/ 672184 w 1200468"/>
                <a:gd name="connsiteY23" fmla="*/ 2803 h 592875"/>
                <a:gd name="connsiteX24" fmla="*/ 121199 w 1200468"/>
                <a:gd name="connsiteY24" fmla="*/ 37973 h 592875"/>
                <a:gd name="connsiteX25" fmla="*/ 86030 w 1200468"/>
                <a:gd name="connsiteY25" fmla="*/ 49696 h 592875"/>
                <a:gd name="connsiteX26" fmla="*/ 50861 w 1200468"/>
                <a:gd name="connsiteY26" fmla="*/ 73142 h 592875"/>
                <a:gd name="connsiteX27" fmla="*/ 39138 w 1200468"/>
                <a:gd name="connsiteY27" fmla="*/ 108311 h 592875"/>
                <a:gd name="connsiteX28" fmla="*/ 3968 w 1200468"/>
                <a:gd name="connsiteY28" fmla="*/ 120034 h 592875"/>
                <a:gd name="connsiteX29" fmla="*/ 50861 w 1200468"/>
                <a:gd name="connsiteY29" fmla="*/ 166927 h 592875"/>
                <a:gd name="connsiteX30" fmla="*/ 62584 w 1200468"/>
                <a:gd name="connsiteY30" fmla="*/ 178650 h 592875"/>
                <a:gd name="connsiteX0" fmla="*/ 62584 w 1200468"/>
                <a:gd name="connsiteY0" fmla="*/ 178650 h 592875"/>
                <a:gd name="connsiteX1" fmla="*/ 156368 w 1200468"/>
                <a:gd name="connsiteY1" fmla="*/ 202096 h 592875"/>
                <a:gd name="connsiteX2" fmla="*/ 320491 w 1200468"/>
                <a:gd name="connsiteY2" fmla="*/ 260711 h 592875"/>
                <a:gd name="connsiteX3" fmla="*/ 519784 w 1200468"/>
                <a:gd name="connsiteY3" fmla="*/ 354496 h 592875"/>
                <a:gd name="connsiteX4" fmla="*/ 554953 w 1200468"/>
                <a:gd name="connsiteY4" fmla="*/ 366219 h 592875"/>
                <a:gd name="connsiteX5" fmla="*/ 789414 w 1200468"/>
                <a:gd name="connsiteY5" fmla="*/ 436557 h 592875"/>
                <a:gd name="connsiteX6" fmla="*/ 824584 w 1200468"/>
                <a:gd name="connsiteY6" fmla="*/ 448280 h 592875"/>
                <a:gd name="connsiteX7" fmla="*/ 965261 w 1200468"/>
                <a:gd name="connsiteY7" fmla="*/ 506896 h 592875"/>
                <a:gd name="connsiteX8" fmla="*/ 1000430 w 1200468"/>
                <a:gd name="connsiteY8" fmla="*/ 530342 h 592875"/>
                <a:gd name="connsiteX9" fmla="*/ 1070768 w 1200468"/>
                <a:gd name="connsiteY9" fmla="*/ 553788 h 592875"/>
                <a:gd name="connsiteX10" fmla="*/ 1094214 w 1200468"/>
                <a:gd name="connsiteY10" fmla="*/ 588957 h 592875"/>
                <a:gd name="connsiteX11" fmla="*/ 1176276 w 1200468"/>
                <a:gd name="connsiteY11" fmla="*/ 542065 h 592875"/>
                <a:gd name="connsiteX12" fmla="*/ 1176276 w 1200468"/>
                <a:gd name="connsiteY12" fmla="*/ 272434 h 592875"/>
                <a:gd name="connsiteX13" fmla="*/ 1070768 w 1200468"/>
                <a:gd name="connsiteY13" fmla="*/ 213819 h 592875"/>
                <a:gd name="connsiteX14" fmla="*/ 1047322 w 1200468"/>
                <a:gd name="connsiteY14" fmla="*/ 178650 h 592875"/>
                <a:gd name="connsiteX15" fmla="*/ 1012153 w 1200468"/>
                <a:gd name="connsiteY15" fmla="*/ 166927 h 592875"/>
                <a:gd name="connsiteX16" fmla="*/ 965261 w 1200468"/>
                <a:gd name="connsiteY16" fmla="*/ 120034 h 592875"/>
                <a:gd name="connsiteX17" fmla="*/ 906645 w 1200468"/>
                <a:gd name="connsiteY17" fmla="*/ 84865 h 592875"/>
                <a:gd name="connsiteX18" fmla="*/ 871476 w 1200468"/>
                <a:gd name="connsiteY18" fmla="*/ 61419 h 592875"/>
                <a:gd name="connsiteX19" fmla="*/ 801138 w 1200468"/>
                <a:gd name="connsiteY19" fmla="*/ 37973 h 592875"/>
                <a:gd name="connsiteX20" fmla="*/ 765968 w 1200468"/>
                <a:gd name="connsiteY20" fmla="*/ 26250 h 592875"/>
                <a:gd name="connsiteX21" fmla="*/ 730799 w 1200468"/>
                <a:gd name="connsiteY21" fmla="*/ 14527 h 592875"/>
                <a:gd name="connsiteX22" fmla="*/ 672184 w 1200468"/>
                <a:gd name="connsiteY22" fmla="*/ 2803 h 592875"/>
                <a:gd name="connsiteX23" fmla="*/ 121199 w 1200468"/>
                <a:gd name="connsiteY23" fmla="*/ 37973 h 592875"/>
                <a:gd name="connsiteX24" fmla="*/ 86030 w 1200468"/>
                <a:gd name="connsiteY24" fmla="*/ 49696 h 592875"/>
                <a:gd name="connsiteX25" fmla="*/ 50861 w 1200468"/>
                <a:gd name="connsiteY25" fmla="*/ 73142 h 592875"/>
                <a:gd name="connsiteX26" fmla="*/ 39138 w 1200468"/>
                <a:gd name="connsiteY26" fmla="*/ 108311 h 592875"/>
                <a:gd name="connsiteX27" fmla="*/ 3968 w 1200468"/>
                <a:gd name="connsiteY27" fmla="*/ 120034 h 592875"/>
                <a:gd name="connsiteX28" fmla="*/ 50861 w 1200468"/>
                <a:gd name="connsiteY28" fmla="*/ 166927 h 592875"/>
                <a:gd name="connsiteX29" fmla="*/ 62584 w 1200468"/>
                <a:gd name="connsiteY29" fmla="*/ 178650 h 592875"/>
                <a:gd name="connsiteX0" fmla="*/ 62584 w 1200468"/>
                <a:gd name="connsiteY0" fmla="*/ 178650 h 592875"/>
                <a:gd name="connsiteX1" fmla="*/ 156368 w 1200468"/>
                <a:gd name="connsiteY1" fmla="*/ 202096 h 592875"/>
                <a:gd name="connsiteX2" fmla="*/ 320491 w 1200468"/>
                <a:gd name="connsiteY2" fmla="*/ 260711 h 592875"/>
                <a:gd name="connsiteX3" fmla="*/ 519784 w 1200468"/>
                <a:gd name="connsiteY3" fmla="*/ 354496 h 592875"/>
                <a:gd name="connsiteX4" fmla="*/ 554953 w 1200468"/>
                <a:gd name="connsiteY4" fmla="*/ 366219 h 592875"/>
                <a:gd name="connsiteX5" fmla="*/ 789414 w 1200468"/>
                <a:gd name="connsiteY5" fmla="*/ 436557 h 592875"/>
                <a:gd name="connsiteX6" fmla="*/ 965261 w 1200468"/>
                <a:gd name="connsiteY6" fmla="*/ 506896 h 592875"/>
                <a:gd name="connsiteX7" fmla="*/ 1000430 w 1200468"/>
                <a:gd name="connsiteY7" fmla="*/ 530342 h 592875"/>
                <a:gd name="connsiteX8" fmla="*/ 1070768 w 1200468"/>
                <a:gd name="connsiteY8" fmla="*/ 553788 h 592875"/>
                <a:gd name="connsiteX9" fmla="*/ 1094214 w 1200468"/>
                <a:gd name="connsiteY9" fmla="*/ 588957 h 592875"/>
                <a:gd name="connsiteX10" fmla="*/ 1176276 w 1200468"/>
                <a:gd name="connsiteY10" fmla="*/ 542065 h 592875"/>
                <a:gd name="connsiteX11" fmla="*/ 1176276 w 1200468"/>
                <a:gd name="connsiteY11" fmla="*/ 272434 h 592875"/>
                <a:gd name="connsiteX12" fmla="*/ 1070768 w 1200468"/>
                <a:gd name="connsiteY12" fmla="*/ 213819 h 592875"/>
                <a:gd name="connsiteX13" fmla="*/ 1047322 w 1200468"/>
                <a:gd name="connsiteY13" fmla="*/ 178650 h 592875"/>
                <a:gd name="connsiteX14" fmla="*/ 1012153 w 1200468"/>
                <a:gd name="connsiteY14" fmla="*/ 166927 h 592875"/>
                <a:gd name="connsiteX15" fmla="*/ 965261 w 1200468"/>
                <a:gd name="connsiteY15" fmla="*/ 120034 h 592875"/>
                <a:gd name="connsiteX16" fmla="*/ 906645 w 1200468"/>
                <a:gd name="connsiteY16" fmla="*/ 84865 h 592875"/>
                <a:gd name="connsiteX17" fmla="*/ 871476 w 1200468"/>
                <a:gd name="connsiteY17" fmla="*/ 61419 h 592875"/>
                <a:gd name="connsiteX18" fmla="*/ 801138 w 1200468"/>
                <a:gd name="connsiteY18" fmla="*/ 37973 h 592875"/>
                <a:gd name="connsiteX19" fmla="*/ 765968 w 1200468"/>
                <a:gd name="connsiteY19" fmla="*/ 26250 h 592875"/>
                <a:gd name="connsiteX20" fmla="*/ 730799 w 1200468"/>
                <a:gd name="connsiteY20" fmla="*/ 14527 h 592875"/>
                <a:gd name="connsiteX21" fmla="*/ 672184 w 1200468"/>
                <a:gd name="connsiteY21" fmla="*/ 2803 h 592875"/>
                <a:gd name="connsiteX22" fmla="*/ 121199 w 1200468"/>
                <a:gd name="connsiteY22" fmla="*/ 37973 h 592875"/>
                <a:gd name="connsiteX23" fmla="*/ 86030 w 1200468"/>
                <a:gd name="connsiteY23" fmla="*/ 49696 h 592875"/>
                <a:gd name="connsiteX24" fmla="*/ 50861 w 1200468"/>
                <a:gd name="connsiteY24" fmla="*/ 73142 h 592875"/>
                <a:gd name="connsiteX25" fmla="*/ 39138 w 1200468"/>
                <a:gd name="connsiteY25" fmla="*/ 108311 h 592875"/>
                <a:gd name="connsiteX26" fmla="*/ 3968 w 1200468"/>
                <a:gd name="connsiteY26" fmla="*/ 120034 h 592875"/>
                <a:gd name="connsiteX27" fmla="*/ 50861 w 1200468"/>
                <a:gd name="connsiteY27" fmla="*/ 166927 h 592875"/>
                <a:gd name="connsiteX28" fmla="*/ 62584 w 1200468"/>
                <a:gd name="connsiteY28" fmla="*/ 178650 h 592875"/>
                <a:gd name="connsiteX0" fmla="*/ 62584 w 1200468"/>
                <a:gd name="connsiteY0" fmla="*/ 178650 h 592875"/>
                <a:gd name="connsiteX1" fmla="*/ 156368 w 1200468"/>
                <a:gd name="connsiteY1" fmla="*/ 202096 h 592875"/>
                <a:gd name="connsiteX2" fmla="*/ 320491 w 1200468"/>
                <a:gd name="connsiteY2" fmla="*/ 260711 h 592875"/>
                <a:gd name="connsiteX3" fmla="*/ 519784 w 1200468"/>
                <a:gd name="connsiteY3" fmla="*/ 354496 h 592875"/>
                <a:gd name="connsiteX4" fmla="*/ 554953 w 1200468"/>
                <a:gd name="connsiteY4" fmla="*/ 366219 h 592875"/>
                <a:gd name="connsiteX5" fmla="*/ 789414 w 1200468"/>
                <a:gd name="connsiteY5" fmla="*/ 436557 h 592875"/>
                <a:gd name="connsiteX6" fmla="*/ 965261 w 1200468"/>
                <a:gd name="connsiteY6" fmla="*/ 506896 h 592875"/>
                <a:gd name="connsiteX7" fmla="*/ 1070768 w 1200468"/>
                <a:gd name="connsiteY7" fmla="*/ 553788 h 592875"/>
                <a:gd name="connsiteX8" fmla="*/ 1094214 w 1200468"/>
                <a:gd name="connsiteY8" fmla="*/ 588957 h 592875"/>
                <a:gd name="connsiteX9" fmla="*/ 1176276 w 1200468"/>
                <a:gd name="connsiteY9" fmla="*/ 542065 h 592875"/>
                <a:gd name="connsiteX10" fmla="*/ 1176276 w 1200468"/>
                <a:gd name="connsiteY10" fmla="*/ 272434 h 592875"/>
                <a:gd name="connsiteX11" fmla="*/ 1070768 w 1200468"/>
                <a:gd name="connsiteY11" fmla="*/ 213819 h 592875"/>
                <a:gd name="connsiteX12" fmla="*/ 1047322 w 1200468"/>
                <a:gd name="connsiteY12" fmla="*/ 178650 h 592875"/>
                <a:gd name="connsiteX13" fmla="*/ 1012153 w 1200468"/>
                <a:gd name="connsiteY13" fmla="*/ 166927 h 592875"/>
                <a:gd name="connsiteX14" fmla="*/ 965261 w 1200468"/>
                <a:gd name="connsiteY14" fmla="*/ 120034 h 592875"/>
                <a:gd name="connsiteX15" fmla="*/ 906645 w 1200468"/>
                <a:gd name="connsiteY15" fmla="*/ 84865 h 592875"/>
                <a:gd name="connsiteX16" fmla="*/ 871476 w 1200468"/>
                <a:gd name="connsiteY16" fmla="*/ 61419 h 592875"/>
                <a:gd name="connsiteX17" fmla="*/ 801138 w 1200468"/>
                <a:gd name="connsiteY17" fmla="*/ 37973 h 592875"/>
                <a:gd name="connsiteX18" fmla="*/ 765968 w 1200468"/>
                <a:gd name="connsiteY18" fmla="*/ 26250 h 592875"/>
                <a:gd name="connsiteX19" fmla="*/ 730799 w 1200468"/>
                <a:gd name="connsiteY19" fmla="*/ 14527 h 592875"/>
                <a:gd name="connsiteX20" fmla="*/ 672184 w 1200468"/>
                <a:gd name="connsiteY20" fmla="*/ 2803 h 592875"/>
                <a:gd name="connsiteX21" fmla="*/ 121199 w 1200468"/>
                <a:gd name="connsiteY21" fmla="*/ 37973 h 592875"/>
                <a:gd name="connsiteX22" fmla="*/ 86030 w 1200468"/>
                <a:gd name="connsiteY22" fmla="*/ 49696 h 592875"/>
                <a:gd name="connsiteX23" fmla="*/ 50861 w 1200468"/>
                <a:gd name="connsiteY23" fmla="*/ 73142 h 592875"/>
                <a:gd name="connsiteX24" fmla="*/ 39138 w 1200468"/>
                <a:gd name="connsiteY24" fmla="*/ 108311 h 592875"/>
                <a:gd name="connsiteX25" fmla="*/ 3968 w 1200468"/>
                <a:gd name="connsiteY25" fmla="*/ 120034 h 592875"/>
                <a:gd name="connsiteX26" fmla="*/ 50861 w 1200468"/>
                <a:gd name="connsiteY26" fmla="*/ 166927 h 592875"/>
                <a:gd name="connsiteX27" fmla="*/ 62584 w 1200468"/>
                <a:gd name="connsiteY27" fmla="*/ 178650 h 592875"/>
                <a:gd name="connsiteX0" fmla="*/ 62584 w 1200468"/>
                <a:gd name="connsiteY0" fmla="*/ 178650 h 568211"/>
                <a:gd name="connsiteX1" fmla="*/ 156368 w 1200468"/>
                <a:gd name="connsiteY1" fmla="*/ 202096 h 568211"/>
                <a:gd name="connsiteX2" fmla="*/ 320491 w 1200468"/>
                <a:gd name="connsiteY2" fmla="*/ 260711 h 568211"/>
                <a:gd name="connsiteX3" fmla="*/ 519784 w 1200468"/>
                <a:gd name="connsiteY3" fmla="*/ 354496 h 568211"/>
                <a:gd name="connsiteX4" fmla="*/ 554953 w 1200468"/>
                <a:gd name="connsiteY4" fmla="*/ 366219 h 568211"/>
                <a:gd name="connsiteX5" fmla="*/ 789414 w 1200468"/>
                <a:gd name="connsiteY5" fmla="*/ 436557 h 568211"/>
                <a:gd name="connsiteX6" fmla="*/ 965261 w 1200468"/>
                <a:gd name="connsiteY6" fmla="*/ 506896 h 568211"/>
                <a:gd name="connsiteX7" fmla="*/ 1070768 w 1200468"/>
                <a:gd name="connsiteY7" fmla="*/ 553788 h 568211"/>
                <a:gd name="connsiteX8" fmla="*/ 1176276 w 1200468"/>
                <a:gd name="connsiteY8" fmla="*/ 542065 h 568211"/>
                <a:gd name="connsiteX9" fmla="*/ 1176276 w 1200468"/>
                <a:gd name="connsiteY9" fmla="*/ 272434 h 568211"/>
                <a:gd name="connsiteX10" fmla="*/ 1070768 w 1200468"/>
                <a:gd name="connsiteY10" fmla="*/ 213819 h 568211"/>
                <a:gd name="connsiteX11" fmla="*/ 1047322 w 1200468"/>
                <a:gd name="connsiteY11" fmla="*/ 178650 h 568211"/>
                <a:gd name="connsiteX12" fmla="*/ 1012153 w 1200468"/>
                <a:gd name="connsiteY12" fmla="*/ 166927 h 568211"/>
                <a:gd name="connsiteX13" fmla="*/ 965261 w 1200468"/>
                <a:gd name="connsiteY13" fmla="*/ 120034 h 568211"/>
                <a:gd name="connsiteX14" fmla="*/ 906645 w 1200468"/>
                <a:gd name="connsiteY14" fmla="*/ 84865 h 568211"/>
                <a:gd name="connsiteX15" fmla="*/ 871476 w 1200468"/>
                <a:gd name="connsiteY15" fmla="*/ 61419 h 568211"/>
                <a:gd name="connsiteX16" fmla="*/ 801138 w 1200468"/>
                <a:gd name="connsiteY16" fmla="*/ 37973 h 568211"/>
                <a:gd name="connsiteX17" fmla="*/ 765968 w 1200468"/>
                <a:gd name="connsiteY17" fmla="*/ 26250 h 568211"/>
                <a:gd name="connsiteX18" fmla="*/ 730799 w 1200468"/>
                <a:gd name="connsiteY18" fmla="*/ 14527 h 568211"/>
                <a:gd name="connsiteX19" fmla="*/ 672184 w 1200468"/>
                <a:gd name="connsiteY19" fmla="*/ 2803 h 568211"/>
                <a:gd name="connsiteX20" fmla="*/ 121199 w 1200468"/>
                <a:gd name="connsiteY20" fmla="*/ 37973 h 568211"/>
                <a:gd name="connsiteX21" fmla="*/ 86030 w 1200468"/>
                <a:gd name="connsiteY21" fmla="*/ 49696 h 568211"/>
                <a:gd name="connsiteX22" fmla="*/ 50861 w 1200468"/>
                <a:gd name="connsiteY22" fmla="*/ 73142 h 568211"/>
                <a:gd name="connsiteX23" fmla="*/ 39138 w 1200468"/>
                <a:gd name="connsiteY23" fmla="*/ 108311 h 568211"/>
                <a:gd name="connsiteX24" fmla="*/ 3968 w 1200468"/>
                <a:gd name="connsiteY24" fmla="*/ 120034 h 568211"/>
                <a:gd name="connsiteX25" fmla="*/ 50861 w 1200468"/>
                <a:gd name="connsiteY25" fmla="*/ 166927 h 568211"/>
                <a:gd name="connsiteX26" fmla="*/ 62584 w 1200468"/>
                <a:gd name="connsiteY26" fmla="*/ 178650 h 568211"/>
                <a:gd name="connsiteX0" fmla="*/ 62584 w 1200468"/>
                <a:gd name="connsiteY0" fmla="*/ 178650 h 555529"/>
                <a:gd name="connsiteX1" fmla="*/ 156368 w 1200468"/>
                <a:gd name="connsiteY1" fmla="*/ 202096 h 555529"/>
                <a:gd name="connsiteX2" fmla="*/ 320491 w 1200468"/>
                <a:gd name="connsiteY2" fmla="*/ 260711 h 555529"/>
                <a:gd name="connsiteX3" fmla="*/ 519784 w 1200468"/>
                <a:gd name="connsiteY3" fmla="*/ 354496 h 555529"/>
                <a:gd name="connsiteX4" fmla="*/ 554953 w 1200468"/>
                <a:gd name="connsiteY4" fmla="*/ 366219 h 555529"/>
                <a:gd name="connsiteX5" fmla="*/ 789414 w 1200468"/>
                <a:gd name="connsiteY5" fmla="*/ 436557 h 555529"/>
                <a:gd name="connsiteX6" fmla="*/ 965261 w 1200468"/>
                <a:gd name="connsiteY6" fmla="*/ 506896 h 555529"/>
                <a:gd name="connsiteX7" fmla="*/ 1176276 w 1200468"/>
                <a:gd name="connsiteY7" fmla="*/ 542065 h 555529"/>
                <a:gd name="connsiteX8" fmla="*/ 1176276 w 1200468"/>
                <a:gd name="connsiteY8" fmla="*/ 272434 h 555529"/>
                <a:gd name="connsiteX9" fmla="*/ 1070768 w 1200468"/>
                <a:gd name="connsiteY9" fmla="*/ 213819 h 555529"/>
                <a:gd name="connsiteX10" fmla="*/ 1047322 w 1200468"/>
                <a:gd name="connsiteY10" fmla="*/ 178650 h 555529"/>
                <a:gd name="connsiteX11" fmla="*/ 1012153 w 1200468"/>
                <a:gd name="connsiteY11" fmla="*/ 166927 h 555529"/>
                <a:gd name="connsiteX12" fmla="*/ 965261 w 1200468"/>
                <a:gd name="connsiteY12" fmla="*/ 120034 h 555529"/>
                <a:gd name="connsiteX13" fmla="*/ 906645 w 1200468"/>
                <a:gd name="connsiteY13" fmla="*/ 84865 h 555529"/>
                <a:gd name="connsiteX14" fmla="*/ 871476 w 1200468"/>
                <a:gd name="connsiteY14" fmla="*/ 61419 h 555529"/>
                <a:gd name="connsiteX15" fmla="*/ 801138 w 1200468"/>
                <a:gd name="connsiteY15" fmla="*/ 37973 h 555529"/>
                <a:gd name="connsiteX16" fmla="*/ 765968 w 1200468"/>
                <a:gd name="connsiteY16" fmla="*/ 26250 h 555529"/>
                <a:gd name="connsiteX17" fmla="*/ 730799 w 1200468"/>
                <a:gd name="connsiteY17" fmla="*/ 14527 h 555529"/>
                <a:gd name="connsiteX18" fmla="*/ 672184 w 1200468"/>
                <a:gd name="connsiteY18" fmla="*/ 2803 h 555529"/>
                <a:gd name="connsiteX19" fmla="*/ 121199 w 1200468"/>
                <a:gd name="connsiteY19" fmla="*/ 37973 h 555529"/>
                <a:gd name="connsiteX20" fmla="*/ 86030 w 1200468"/>
                <a:gd name="connsiteY20" fmla="*/ 49696 h 555529"/>
                <a:gd name="connsiteX21" fmla="*/ 50861 w 1200468"/>
                <a:gd name="connsiteY21" fmla="*/ 73142 h 555529"/>
                <a:gd name="connsiteX22" fmla="*/ 39138 w 1200468"/>
                <a:gd name="connsiteY22" fmla="*/ 108311 h 555529"/>
                <a:gd name="connsiteX23" fmla="*/ 3968 w 1200468"/>
                <a:gd name="connsiteY23" fmla="*/ 120034 h 555529"/>
                <a:gd name="connsiteX24" fmla="*/ 50861 w 1200468"/>
                <a:gd name="connsiteY24" fmla="*/ 166927 h 555529"/>
                <a:gd name="connsiteX25" fmla="*/ 62584 w 1200468"/>
                <a:gd name="connsiteY25" fmla="*/ 178650 h 555529"/>
                <a:gd name="connsiteX0" fmla="*/ 62584 w 1200468"/>
                <a:gd name="connsiteY0" fmla="*/ 178650 h 546620"/>
                <a:gd name="connsiteX1" fmla="*/ 156368 w 1200468"/>
                <a:gd name="connsiteY1" fmla="*/ 202096 h 546620"/>
                <a:gd name="connsiteX2" fmla="*/ 320491 w 1200468"/>
                <a:gd name="connsiteY2" fmla="*/ 260711 h 546620"/>
                <a:gd name="connsiteX3" fmla="*/ 519784 w 1200468"/>
                <a:gd name="connsiteY3" fmla="*/ 354496 h 546620"/>
                <a:gd name="connsiteX4" fmla="*/ 554953 w 1200468"/>
                <a:gd name="connsiteY4" fmla="*/ 366219 h 546620"/>
                <a:gd name="connsiteX5" fmla="*/ 789414 w 1200468"/>
                <a:gd name="connsiteY5" fmla="*/ 436557 h 546620"/>
                <a:gd name="connsiteX6" fmla="*/ 1176276 w 1200468"/>
                <a:gd name="connsiteY6" fmla="*/ 542065 h 546620"/>
                <a:gd name="connsiteX7" fmla="*/ 1176276 w 1200468"/>
                <a:gd name="connsiteY7" fmla="*/ 272434 h 546620"/>
                <a:gd name="connsiteX8" fmla="*/ 1070768 w 1200468"/>
                <a:gd name="connsiteY8" fmla="*/ 213819 h 546620"/>
                <a:gd name="connsiteX9" fmla="*/ 1047322 w 1200468"/>
                <a:gd name="connsiteY9" fmla="*/ 178650 h 546620"/>
                <a:gd name="connsiteX10" fmla="*/ 1012153 w 1200468"/>
                <a:gd name="connsiteY10" fmla="*/ 166927 h 546620"/>
                <a:gd name="connsiteX11" fmla="*/ 965261 w 1200468"/>
                <a:gd name="connsiteY11" fmla="*/ 120034 h 546620"/>
                <a:gd name="connsiteX12" fmla="*/ 906645 w 1200468"/>
                <a:gd name="connsiteY12" fmla="*/ 84865 h 546620"/>
                <a:gd name="connsiteX13" fmla="*/ 871476 w 1200468"/>
                <a:gd name="connsiteY13" fmla="*/ 61419 h 546620"/>
                <a:gd name="connsiteX14" fmla="*/ 801138 w 1200468"/>
                <a:gd name="connsiteY14" fmla="*/ 37973 h 546620"/>
                <a:gd name="connsiteX15" fmla="*/ 765968 w 1200468"/>
                <a:gd name="connsiteY15" fmla="*/ 26250 h 546620"/>
                <a:gd name="connsiteX16" fmla="*/ 730799 w 1200468"/>
                <a:gd name="connsiteY16" fmla="*/ 14527 h 546620"/>
                <a:gd name="connsiteX17" fmla="*/ 672184 w 1200468"/>
                <a:gd name="connsiteY17" fmla="*/ 2803 h 546620"/>
                <a:gd name="connsiteX18" fmla="*/ 121199 w 1200468"/>
                <a:gd name="connsiteY18" fmla="*/ 37973 h 546620"/>
                <a:gd name="connsiteX19" fmla="*/ 86030 w 1200468"/>
                <a:gd name="connsiteY19" fmla="*/ 49696 h 546620"/>
                <a:gd name="connsiteX20" fmla="*/ 50861 w 1200468"/>
                <a:gd name="connsiteY20" fmla="*/ 73142 h 546620"/>
                <a:gd name="connsiteX21" fmla="*/ 39138 w 1200468"/>
                <a:gd name="connsiteY21" fmla="*/ 108311 h 546620"/>
                <a:gd name="connsiteX22" fmla="*/ 3968 w 1200468"/>
                <a:gd name="connsiteY22" fmla="*/ 120034 h 546620"/>
                <a:gd name="connsiteX23" fmla="*/ 50861 w 1200468"/>
                <a:gd name="connsiteY23" fmla="*/ 166927 h 546620"/>
                <a:gd name="connsiteX24" fmla="*/ 62584 w 1200468"/>
                <a:gd name="connsiteY24" fmla="*/ 178650 h 546620"/>
                <a:gd name="connsiteX0" fmla="*/ 62584 w 1200468"/>
                <a:gd name="connsiteY0" fmla="*/ 178650 h 543135"/>
                <a:gd name="connsiteX1" fmla="*/ 156368 w 1200468"/>
                <a:gd name="connsiteY1" fmla="*/ 202096 h 543135"/>
                <a:gd name="connsiteX2" fmla="*/ 320491 w 1200468"/>
                <a:gd name="connsiteY2" fmla="*/ 260711 h 543135"/>
                <a:gd name="connsiteX3" fmla="*/ 519784 w 1200468"/>
                <a:gd name="connsiteY3" fmla="*/ 354496 h 543135"/>
                <a:gd name="connsiteX4" fmla="*/ 554953 w 1200468"/>
                <a:gd name="connsiteY4" fmla="*/ 366219 h 543135"/>
                <a:gd name="connsiteX5" fmla="*/ 1176276 w 1200468"/>
                <a:gd name="connsiteY5" fmla="*/ 542065 h 543135"/>
                <a:gd name="connsiteX6" fmla="*/ 1176276 w 1200468"/>
                <a:gd name="connsiteY6" fmla="*/ 272434 h 543135"/>
                <a:gd name="connsiteX7" fmla="*/ 1070768 w 1200468"/>
                <a:gd name="connsiteY7" fmla="*/ 213819 h 543135"/>
                <a:gd name="connsiteX8" fmla="*/ 1047322 w 1200468"/>
                <a:gd name="connsiteY8" fmla="*/ 178650 h 543135"/>
                <a:gd name="connsiteX9" fmla="*/ 1012153 w 1200468"/>
                <a:gd name="connsiteY9" fmla="*/ 166927 h 543135"/>
                <a:gd name="connsiteX10" fmla="*/ 965261 w 1200468"/>
                <a:gd name="connsiteY10" fmla="*/ 120034 h 543135"/>
                <a:gd name="connsiteX11" fmla="*/ 906645 w 1200468"/>
                <a:gd name="connsiteY11" fmla="*/ 84865 h 543135"/>
                <a:gd name="connsiteX12" fmla="*/ 871476 w 1200468"/>
                <a:gd name="connsiteY12" fmla="*/ 61419 h 543135"/>
                <a:gd name="connsiteX13" fmla="*/ 801138 w 1200468"/>
                <a:gd name="connsiteY13" fmla="*/ 37973 h 543135"/>
                <a:gd name="connsiteX14" fmla="*/ 765968 w 1200468"/>
                <a:gd name="connsiteY14" fmla="*/ 26250 h 543135"/>
                <a:gd name="connsiteX15" fmla="*/ 730799 w 1200468"/>
                <a:gd name="connsiteY15" fmla="*/ 14527 h 543135"/>
                <a:gd name="connsiteX16" fmla="*/ 672184 w 1200468"/>
                <a:gd name="connsiteY16" fmla="*/ 2803 h 543135"/>
                <a:gd name="connsiteX17" fmla="*/ 121199 w 1200468"/>
                <a:gd name="connsiteY17" fmla="*/ 37973 h 543135"/>
                <a:gd name="connsiteX18" fmla="*/ 86030 w 1200468"/>
                <a:gd name="connsiteY18" fmla="*/ 49696 h 543135"/>
                <a:gd name="connsiteX19" fmla="*/ 50861 w 1200468"/>
                <a:gd name="connsiteY19" fmla="*/ 73142 h 543135"/>
                <a:gd name="connsiteX20" fmla="*/ 39138 w 1200468"/>
                <a:gd name="connsiteY20" fmla="*/ 108311 h 543135"/>
                <a:gd name="connsiteX21" fmla="*/ 3968 w 1200468"/>
                <a:gd name="connsiteY21" fmla="*/ 120034 h 543135"/>
                <a:gd name="connsiteX22" fmla="*/ 50861 w 1200468"/>
                <a:gd name="connsiteY22" fmla="*/ 166927 h 543135"/>
                <a:gd name="connsiteX23" fmla="*/ 62584 w 1200468"/>
                <a:gd name="connsiteY23" fmla="*/ 178650 h 543135"/>
                <a:gd name="connsiteX0" fmla="*/ 62584 w 1200468"/>
                <a:gd name="connsiteY0" fmla="*/ 178650 h 542919"/>
                <a:gd name="connsiteX1" fmla="*/ 156368 w 1200468"/>
                <a:gd name="connsiteY1" fmla="*/ 202096 h 542919"/>
                <a:gd name="connsiteX2" fmla="*/ 320491 w 1200468"/>
                <a:gd name="connsiteY2" fmla="*/ 260711 h 542919"/>
                <a:gd name="connsiteX3" fmla="*/ 519784 w 1200468"/>
                <a:gd name="connsiteY3" fmla="*/ 354496 h 542919"/>
                <a:gd name="connsiteX4" fmla="*/ 1176276 w 1200468"/>
                <a:gd name="connsiteY4" fmla="*/ 542065 h 542919"/>
                <a:gd name="connsiteX5" fmla="*/ 1176276 w 1200468"/>
                <a:gd name="connsiteY5" fmla="*/ 272434 h 542919"/>
                <a:gd name="connsiteX6" fmla="*/ 1070768 w 1200468"/>
                <a:gd name="connsiteY6" fmla="*/ 213819 h 542919"/>
                <a:gd name="connsiteX7" fmla="*/ 1047322 w 1200468"/>
                <a:gd name="connsiteY7" fmla="*/ 178650 h 542919"/>
                <a:gd name="connsiteX8" fmla="*/ 1012153 w 1200468"/>
                <a:gd name="connsiteY8" fmla="*/ 166927 h 542919"/>
                <a:gd name="connsiteX9" fmla="*/ 965261 w 1200468"/>
                <a:gd name="connsiteY9" fmla="*/ 120034 h 542919"/>
                <a:gd name="connsiteX10" fmla="*/ 906645 w 1200468"/>
                <a:gd name="connsiteY10" fmla="*/ 84865 h 542919"/>
                <a:gd name="connsiteX11" fmla="*/ 871476 w 1200468"/>
                <a:gd name="connsiteY11" fmla="*/ 61419 h 542919"/>
                <a:gd name="connsiteX12" fmla="*/ 801138 w 1200468"/>
                <a:gd name="connsiteY12" fmla="*/ 37973 h 542919"/>
                <a:gd name="connsiteX13" fmla="*/ 765968 w 1200468"/>
                <a:gd name="connsiteY13" fmla="*/ 26250 h 542919"/>
                <a:gd name="connsiteX14" fmla="*/ 730799 w 1200468"/>
                <a:gd name="connsiteY14" fmla="*/ 14527 h 542919"/>
                <a:gd name="connsiteX15" fmla="*/ 672184 w 1200468"/>
                <a:gd name="connsiteY15" fmla="*/ 2803 h 542919"/>
                <a:gd name="connsiteX16" fmla="*/ 121199 w 1200468"/>
                <a:gd name="connsiteY16" fmla="*/ 37973 h 542919"/>
                <a:gd name="connsiteX17" fmla="*/ 86030 w 1200468"/>
                <a:gd name="connsiteY17" fmla="*/ 49696 h 542919"/>
                <a:gd name="connsiteX18" fmla="*/ 50861 w 1200468"/>
                <a:gd name="connsiteY18" fmla="*/ 73142 h 542919"/>
                <a:gd name="connsiteX19" fmla="*/ 39138 w 1200468"/>
                <a:gd name="connsiteY19" fmla="*/ 108311 h 542919"/>
                <a:gd name="connsiteX20" fmla="*/ 3968 w 1200468"/>
                <a:gd name="connsiteY20" fmla="*/ 120034 h 542919"/>
                <a:gd name="connsiteX21" fmla="*/ 50861 w 1200468"/>
                <a:gd name="connsiteY21" fmla="*/ 166927 h 542919"/>
                <a:gd name="connsiteX22" fmla="*/ 62584 w 1200468"/>
                <a:gd name="connsiteY22" fmla="*/ 178650 h 542919"/>
                <a:gd name="connsiteX0" fmla="*/ 62584 w 1200468"/>
                <a:gd name="connsiteY0" fmla="*/ 178650 h 542065"/>
                <a:gd name="connsiteX1" fmla="*/ 156368 w 1200468"/>
                <a:gd name="connsiteY1" fmla="*/ 202096 h 542065"/>
                <a:gd name="connsiteX2" fmla="*/ 320491 w 1200468"/>
                <a:gd name="connsiteY2" fmla="*/ 260711 h 542065"/>
                <a:gd name="connsiteX3" fmla="*/ 1176276 w 1200468"/>
                <a:gd name="connsiteY3" fmla="*/ 542065 h 542065"/>
                <a:gd name="connsiteX4" fmla="*/ 1176276 w 1200468"/>
                <a:gd name="connsiteY4" fmla="*/ 272434 h 542065"/>
                <a:gd name="connsiteX5" fmla="*/ 1070768 w 1200468"/>
                <a:gd name="connsiteY5" fmla="*/ 213819 h 542065"/>
                <a:gd name="connsiteX6" fmla="*/ 1047322 w 1200468"/>
                <a:gd name="connsiteY6" fmla="*/ 178650 h 542065"/>
                <a:gd name="connsiteX7" fmla="*/ 1012153 w 1200468"/>
                <a:gd name="connsiteY7" fmla="*/ 166927 h 542065"/>
                <a:gd name="connsiteX8" fmla="*/ 965261 w 1200468"/>
                <a:gd name="connsiteY8" fmla="*/ 120034 h 542065"/>
                <a:gd name="connsiteX9" fmla="*/ 906645 w 1200468"/>
                <a:gd name="connsiteY9" fmla="*/ 84865 h 542065"/>
                <a:gd name="connsiteX10" fmla="*/ 871476 w 1200468"/>
                <a:gd name="connsiteY10" fmla="*/ 61419 h 542065"/>
                <a:gd name="connsiteX11" fmla="*/ 801138 w 1200468"/>
                <a:gd name="connsiteY11" fmla="*/ 37973 h 542065"/>
                <a:gd name="connsiteX12" fmla="*/ 765968 w 1200468"/>
                <a:gd name="connsiteY12" fmla="*/ 26250 h 542065"/>
                <a:gd name="connsiteX13" fmla="*/ 730799 w 1200468"/>
                <a:gd name="connsiteY13" fmla="*/ 14527 h 542065"/>
                <a:gd name="connsiteX14" fmla="*/ 672184 w 1200468"/>
                <a:gd name="connsiteY14" fmla="*/ 2803 h 542065"/>
                <a:gd name="connsiteX15" fmla="*/ 121199 w 1200468"/>
                <a:gd name="connsiteY15" fmla="*/ 37973 h 542065"/>
                <a:gd name="connsiteX16" fmla="*/ 86030 w 1200468"/>
                <a:gd name="connsiteY16" fmla="*/ 49696 h 542065"/>
                <a:gd name="connsiteX17" fmla="*/ 50861 w 1200468"/>
                <a:gd name="connsiteY17" fmla="*/ 73142 h 542065"/>
                <a:gd name="connsiteX18" fmla="*/ 39138 w 1200468"/>
                <a:gd name="connsiteY18" fmla="*/ 108311 h 542065"/>
                <a:gd name="connsiteX19" fmla="*/ 3968 w 1200468"/>
                <a:gd name="connsiteY19" fmla="*/ 120034 h 542065"/>
                <a:gd name="connsiteX20" fmla="*/ 50861 w 1200468"/>
                <a:gd name="connsiteY20" fmla="*/ 166927 h 542065"/>
                <a:gd name="connsiteX21" fmla="*/ 62584 w 1200468"/>
                <a:gd name="connsiteY21" fmla="*/ 178650 h 542065"/>
                <a:gd name="connsiteX0" fmla="*/ 62584 w 1200468"/>
                <a:gd name="connsiteY0" fmla="*/ 178650 h 542065"/>
                <a:gd name="connsiteX1" fmla="*/ 156368 w 1200468"/>
                <a:gd name="connsiteY1" fmla="*/ 202096 h 542065"/>
                <a:gd name="connsiteX2" fmla="*/ 1176276 w 1200468"/>
                <a:gd name="connsiteY2" fmla="*/ 542065 h 542065"/>
                <a:gd name="connsiteX3" fmla="*/ 1176276 w 1200468"/>
                <a:gd name="connsiteY3" fmla="*/ 272434 h 542065"/>
                <a:gd name="connsiteX4" fmla="*/ 1070768 w 1200468"/>
                <a:gd name="connsiteY4" fmla="*/ 213819 h 542065"/>
                <a:gd name="connsiteX5" fmla="*/ 1047322 w 1200468"/>
                <a:gd name="connsiteY5" fmla="*/ 178650 h 542065"/>
                <a:gd name="connsiteX6" fmla="*/ 1012153 w 1200468"/>
                <a:gd name="connsiteY6" fmla="*/ 166927 h 542065"/>
                <a:gd name="connsiteX7" fmla="*/ 965261 w 1200468"/>
                <a:gd name="connsiteY7" fmla="*/ 120034 h 542065"/>
                <a:gd name="connsiteX8" fmla="*/ 906645 w 1200468"/>
                <a:gd name="connsiteY8" fmla="*/ 84865 h 542065"/>
                <a:gd name="connsiteX9" fmla="*/ 871476 w 1200468"/>
                <a:gd name="connsiteY9" fmla="*/ 61419 h 542065"/>
                <a:gd name="connsiteX10" fmla="*/ 801138 w 1200468"/>
                <a:gd name="connsiteY10" fmla="*/ 37973 h 542065"/>
                <a:gd name="connsiteX11" fmla="*/ 765968 w 1200468"/>
                <a:gd name="connsiteY11" fmla="*/ 26250 h 542065"/>
                <a:gd name="connsiteX12" fmla="*/ 730799 w 1200468"/>
                <a:gd name="connsiteY12" fmla="*/ 14527 h 542065"/>
                <a:gd name="connsiteX13" fmla="*/ 672184 w 1200468"/>
                <a:gd name="connsiteY13" fmla="*/ 2803 h 542065"/>
                <a:gd name="connsiteX14" fmla="*/ 121199 w 1200468"/>
                <a:gd name="connsiteY14" fmla="*/ 37973 h 542065"/>
                <a:gd name="connsiteX15" fmla="*/ 86030 w 1200468"/>
                <a:gd name="connsiteY15" fmla="*/ 49696 h 542065"/>
                <a:gd name="connsiteX16" fmla="*/ 50861 w 1200468"/>
                <a:gd name="connsiteY16" fmla="*/ 73142 h 542065"/>
                <a:gd name="connsiteX17" fmla="*/ 39138 w 1200468"/>
                <a:gd name="connsiteY17" fmla="*/ 108311 h 542065"/>
                <a:gd name="connsiteX18" fmla="*/ 3968 w 1200468"/>
                <a:gd name="connsiteY18" fmla="*/ 120034 h 542065"/>
                <a:gd name="connsiteX19" fmla="*/ 50861 w 1200468"/>
                <a:gd name="connsiteY19" fmla="*/ 166927 h 542065"/>
                <a:gd name="connsiteX20" fmla="*/ 62584 w 1200468"/>
                <a:gd name="connsiteY20" fmla="*/ 178650 h 542065"/>
                <a:gd name="connsiteX0" fmla="*/ 62584 w 1200468"/>
                <a:gd name="connsiteY0" fmla="*/ 178650 h 542065"/>
                <a:gd name="connsiteX1" fmla="*/ 1176276 w 1200468"/>
                <a:gd name="connsiteY1" fmla="*/ 542065 h 542065"/>
                <a:gd name="connsiteX2" fmla="*/ 1176276 w 1200468"/>
                <a:gd name="connsiteY2" fmla="*/ 272434 h 542065"/>
                <a:gd name="connsiteX3" fmla="*/ 1070768 w 1200468"/>
                <a:gd name="connsiteY3" fmla="*/ 213819 h 542065"/>
                <a:gd name="connsiteX4" fmla="*/ 1047322 w 1200468"/>
                <a:gd name="connsiteY4" fmla="*/ 178650 h 542065"/>
                <a:gd name="connsiteX5" fmla="*/ 1012153 w 1200468"/>
                <a:gd name="connsiteY5" fmla="*/ 166927 h 542065"/>
                <a:gd name="connsiteX6" fmla="*/ 965261 w 1200468"/>
                <a:gd name="connsiteY6" fmla="*/ 120034 h 542065"/>
                <a:gd name="connsiteX7" fmla="*/ 906645 w 1200468"/>
                <a:gd name="connsiteY7" fmla="*/ 84865 h 542065"/>
                <a:gd name="connsiteX8" fmla="*/ 871476 w 1200468"/>
                <a:gd name="connsiteY8" fmla="*/ 61419 h 542065"/>
                <a:gd name="connsiteX9" fmla="*/ 801138 w 1200468"/>
                <a:gd name="connsiteY9" fmla="*/ 37973 h 542065"/>
                <a:gd name="connsiteX10" fmla="*/ 765968 w 1200468"/>
                <a:gd name="connsiteY10" fmla="*/ 26250 h 542065"/>
                <a:gd name="connsiteX11" fmla="*/ 730799 w 1200468"/>
                <a:gd name="connsiteY11" fmla="*/ 14527 h 542065"/>
                <a:gd name="connsiteX12" fmla="*/ 672184 w 1200468"/>
                <a:gd name="connsiteY12" fmla="*/ 2803 h 542065"/>
                <a:gd name="connsiteX13" fmla="*/ 121199 w 1200468"/>
                <a:gd name="connsiteY13" fmla="*/ 37973 h 542065"/>
                <a:gd name="connsiteX14" fmla="*/ 86030 w 1200468"/>
                <a:gd name="connsiteY14" fmla="*/ 49696 h 542065"/>
                <a:gd name="connsiteX15" fmla="*/ 50861 w 1200468"/>
                <a:gd name="connsiteY15" fmla="*/ 73142 h 542065"/>
                <a:gd name="connsiteX16" fmla="*/ 39138 w 1200468"/>
                <a:gd name="connsiteY16" fmla="*/ 108311 h 542065"/>
                <a:gd name="connsiteX17" fmla="*/ 3968 w 1200468"/>
                <a:gd name="connsiteY17" fmla="*/ 120034 h 542065"/>
                <a:gd name="connsiteX18" fmla="*/ 50861 w 1200468"/>
                <a:gd name="connsiteY18" fmla="*/ 166927 h 542065"/>
                <a:gd name="connsiteX19" fmla="*/ 62584 w 1200468"/>
                <a:gd name="connsiteY19" fmla="*/ 178650 h 542065"/>
                <a:gd name="connsiteX0" fmla="*/ 50861 w 1200468"/>
                <a:gd name="connsiteY0" fmla="*/ 166927 h 542065"/>
                <a:gd name="connsiteX1" fmla="*/ 1176276 w 1200468"/>
                <a:gd name="connsiteY1" fmla="*/ 542065 h 542065"/>
                <a:gd name="connsiteX2" fmla="*/ 1176276 w 1200468"/>
                <a:gd name="connsiteY2" fmla="*/ 272434 h 542065"/>
                <a:gd name="connsiteX3" fmla="*/ 1070768 w 1200468"/>
                <a:gd name="connsiteY3" fmla="*/ 213819 h 542065"/>
                <a:gd name="connsiteX4" fmla="*/ 1047322 w 1200468"/>
                <a:gd name="connsiteY4" fmla="*/ 178650 h 542065"/>
                <a:gd name="connsiteX5" fmla="*/ 1012153 w 1200468"/>
                <a:gd name="connsiteY5" fmla="*/ 166927 h 542065"/>
                <a:gd name="connsiteX6" fmla="*/ 965261 w 1200468"/>
                <a:gd name="connsiteY6" fmla="*/ 120034 h 542065"/>
                <a:gd name="connsiteX7" fmla="*/ 906645 w 1200468"/>
                <a:gd name="connsiteY7" fmla="*/ 84865 h 542065"/>
                <a:gd name="connsiteX8" fmla="*/ 871476 w 1200468"/>
                <a:gd name="connsiteY8" fmla="*/ 61419 h 542065"/>
                <a:gd name="connsiteX9" fmla="*/ 801138 w 1200468"/>
                <a:gd name="connsiteY9" fmla="*/ 37973 h 542065"/>
                <a:gd name="connsiteX10" fmla="*/ 765968 w 1200468"/>
                <a:gd name="connsiteY10" fmla="*/ 26250 h 542065"/>
                <a:gd name="connsiteX11" fmla="*/ 730799 w 1200468"/>
                <a:gd name="connsiteY11" fmla="*/ 14527 h 542065"/>
                <a:gd name="connsiteX12" fmla="*/ 672184 w 1200468"/>
                <a:gd name="connsiteY12" fmla="*/ 2803 h 542065"/>
                <a:gd name="connsiteX13" fmla="*/ 121199 w 1200468"/>
                <a:gd name="connsiteY13" fmla="*/ 37973 h 542065"/>
                <a:gd name="connsiteX14" fmla="*/ 86030 w 1200468"/>
                <a:gd name="connsiteY14" fmla="*/ 49696 h 542065"/>
                <a:gd name="connsiteX15" fmla="*/ 50861 w 1200468"/>
                <a:gd name="connsiteY15" fmla="*/ 73142 h 542065"/>
                <a:gd name="connsiteX16" fmla="*/ 39138 w 1200468"/>
                <a:gd name="connsiteY16" fmla="*/ 108311 h 542065"/>
                <a:gd name="connsiteX17" fmla="*/ 3968 w 1200468"/>
                <a:gd name="connsiteY17" fmla="*/ 120034 h 542065"/>
                <a:gd name="connsiteX18" fmla="*/ 50861 w 1200468"/>
                <a:gd name="connsiteY18" fmla="*/ 166927 h 542065"/>
                <a:gd name="connsiteX0" fmla="*/ 0 w 1196500"/>
                <a:gd name="connsiteY0" fmla="*/ 120034 h 542065"/>
                <a:gd name="connsiteX1" fmla="*/ 1172308 w 1196500"/>
                <a:gd name="connsiteY1" fmla="*/ 542065 h 542065"/>
                <a:gd name="connsiteX2" fmla="*/ 1172308 w 1196500"/>
                <a:gd name="connsiteY2" fmla="*/ 272434 h 542065"/>
                <a:gd name="connsiteX3" fmla="*/ 1066800 w 1196500"/>
                <a:gd name="connsiteY3" fmla="*/ 213819 h 542065"/>
                <a:gd name="connsiteX4" fmla="*/ 1043354 w 1196500"/>
                <a:gd name="connsiteY4" fmla="*/ 178650 h 542065"/>
                <a:gd name="connsiteX5" fmla="*/ 1008185 w 1196500"/>
                <a:gd name="connsiteY5" fmla="*/ 166927 h 542065"/>
                <a:gd name="connsiteX6" fmla="*/ 961293 w 1196500"/>
                <a:gd name="connsiteY6" fmla="*/ 120034 h 542065"/>
                <a:gd name="connsiteX7" fmla="*/ 902677 w 1196500"/>
                <a:gd name="connsiteY7" fmla="*/ 84865 h 542065"/>
                <a:gd name="connsiteX8" fmla="*/ 867508 w 1196500"/>
                <a:gd name="connsiteY8" fmla="*/ 61419 h 542065"/>
                <a:gd name="connsiteX9" fmla="*/ 797170 w 1196500"/>
                <a:gd name="connsiteY9" fmla="*/ 37973 h 542065"/>
                <a:gd name="connsiteX10" fmla="*/ 762000 w 1196500"/>
                <a:gd name="connsiteY10" fmla="*/ 26250 h 542065"/>
                <a:gd name="connsiteX11" fmla="*/ 726831 w 1196500"/>
                <a:gd name="connsiteY11" fmla="*/ 14527 h 542065"/>
                <a:gd name="connsiteX12" fmla="*/ 668216 w 1196500"/>
                <a:gd name="connsiteY12" fmla="*/ 2803 h 542065"/>
                <a:gd name="connsiteX13" fmla="*/ 117231 w 1196500"/>
                <a:gd name="connsiteY13" fmla="*/ 37973 h 542065"/>
                <a:gd name="connsiteX14" fmla="*/ 82062 w 1196500"/>
                <a:gd name="connsiteY14" fmla="*/ 49696 h 542065"/>
                <a:gd name="connsiteX15" fmla="*/ 46893 w 1196500"/>
                <a:gd name="connsiteY15" fmla="*/ 73142 h 542065"/>
                <a:gd name="connsiteX16" fmla="*/ 35170 w 1196500"/>
                <a:gd name="connsiteY16" fmla="*/ 108311 h 542065"/>
                <a:gd name="connsiteX17" fmla="*/ 0 w 1196500"/>
                <a:gd name="connsiteY17" fmla="*/ 120034 h 542065"/>
                <a:gd name="connsiteX0" fmla="*/ 0 w 1208223"/>
                <a:gd name="connsiteY0" fmla="*/ 143480 h 542065"/>
                <a:gd name="connsiteX1" fmla="*/ 1184031 w 1208223"/>
                <a:gd name="connsiteY1" fmla="*/ 542065 h 542065"/>
                <a:gd name="connsiteX2" fmla="*/ 1184031 w 1208223"/>
                <a:gd name="connsiteY2" fmla="*/ 272434 h 542065"/>
                <a:gd name="connsiteX3" fmla="*/ 1078523 w 1208223"/>
                <a:gd name="connsiteY3" fmla="*/ 213819 h 542065"/>
                <a:gd name="connsiteX4" fmla="*/ 1055077 w 1208223"/>
                <a:gd name="connsiteY4" fmla="*/ 178650 h 542065"/>
                <a:gd name="connsiteX5" fmla="*/ 1019908 w 1208223"/>
                <a:gd name="connsiteY5" fmla="*/ 166927 h 542065"/>
                <a:gd name="connsiteX6" fmla="*/ 973016 w 1208223"/>
                <a:gd name="connsiteY6" fmla="*/ 120034 h 542065"/>
                <a:gd name="connsiteX7" fmla="*/ 914400 w 1208223"/>
                <a:gd name="connsiteY7" fmla="*/ 84865 h 542065"/>
                <a:gd name="connsiteX8" fmla="*/ 879231 w 1208223"/>
                <a:gd name="connsiteY8" fmla="*/ 61419 h 542065"/>
                <a:gd name="connsiteX9" fmla="*/ 808893 w 1208223"/>
                <a:gd name="connsiteY9" fmla="*/ 37973 h 542065"/>
                <a:gd name="connsiteX10" fmla="*/ 773723 w 1208223"/>
                <a:gd name="connsiteY10" fmla="*/ 26250 h 542065"/>
                <a:gd name="connsiteX11" fmla="*/ 738554 w 1208223"/>
                <a:gd name="connsiteY11" fmla="*/ 14527 h 542065"/>
                <a:gd name="connsiteX12" fmla="*/ 679939 w 1208223"/>
                <a:gd name="connsiteY12" fmla="*/ 2803 h 542065"/>
                <a:gd name="connsiteX13" fmla="*/ 128954 w 1208223"/>
                <a:gd name="connsiteY13" fmla="*/ 37973 h 542065"/>
                <a:gd name="connsiteX14" fmla="*/ 93785 w 1208223"/>
                <a:gd name="connsiteY14" fmla="*/ 49696 h 542065"/>
                <a:gd name="connsiteX15" fmla="*/ 58616 w 1208223"/>
                <a:gd name="connsiteY15" fmla="*/ 73142 h 542065"/>
                <a:gd name="connsiteX16" fmla="*/ 46893 w 1208223"/>
                <a:gd name="connsiteY16" fmla="*/ 108311 h 542065"/>
                <a:gd name="connsiteX17" fmla="*/ 0 w 1208223"/>
                <a:gd name="connsiteY17" fmla="*/ 143480 h 542065"/>
                <a:gd name="connsiteX0" fmla="*/ 0 w 1184975"/>
                <a:gd name="connsiteY0" fmla="*/ 143480 h 565511"/>
                <a:gd name="connsiteX1" fmla="*/ 1125416 w 1184975"/>
                <a:gd name="connsiteY1" fmla="*/ 565511 h 565511"/>
                <a:gd name="connsiteX2" fmla="*/ 1184031 w 1184975"/>
                <a:gd name="connsiteY2" fmla="*/ 272434 h 565511"/>
                <a:gd name="connsiteX3" fmla="*/ 1078523 w 1184975"/>
                <a:gd name="connsiteY3" fmla="*/ 213819 h 565511"/>
                <a:gd name="connsiteX4" fmla="*/ 1055077 w 1184975"/>
                <a:gd name="connsiteY4" fmla="*/ 178650 h 565511"/>
                <a:gd name="connsiteX5" fmla="*/ 1019908 w 1184975"/>
                <a:gd name="connsiteY5" fmla="*/ 166927 h 565511"/>
                <a:gd name="connsiteX6" fmla="*/ 973016 w 1184975"/>
                <a:gd name="connsiteY6" fmla="*/ 120034 h 565511"/>
                <a:gd name="connsiteX7" fmla="*/ 914400 w 1184975"/>
                <a:gd name="connsiteY7" fmla="*/ 84865 h 565511"/>
                <a:gd name="connsiteX8" fmla="*/ 879231 w 1184975"/>
                <a:gd name="connsiteY8" fmla="*/ 61419 h 565511"/>
                <a:gd name="connsiteX9" fmla="*/ 808893 w 1184975"/>
                <a:gd name="connsiteY9" fmla="*/ 37973 h 565511"/>
                <a:gd name="connsiteX10" fmla="*/ 773723 w 1184975"/>
                <a:gd name="connsiteY10" fmla="*/ 26250 h 565511"/>
                <a:gd name="connsiteX11" fmla="*/ 738554 w 1184975"/>
                <a:gd name="connsiteY11" fmla="*/ 14527 h 565511"/>
                <a:gd name="connsiteX12" fmla="*/ 679939 w 1184975"/>
                <a:gd name="connsiteY12" fmla="*/ 2803 h 565511"/>
                <a:gd name="connsiteX13" fmla="*/ 128954 w 1184975"/>
                <a:gd name="connsiteY13" fmla="*/ 37973 h 565511"/>
                <a:gd name="connsiteX14" fmla="*/ 93785 w 1184975"/>
                <a:gd name="connsiteY14" fmla="*/ 49696 h 565511"/>
                <a:gd name="connsiteX15" fmla="*/ 58616 w 1184975"/>
                <a:gd name="connsiteY15" fmla="*/ 73142 h 565511"/>
                <a:gd name="connsiteX16" fmla="*/ 46893 w 1184975"/>
                <a:gd name="connsiteY16" fmla="*/ 108311 h 565511"/>
                <a:gd name="connsiteX17" fmla="*/ 0 w 1184975"/>
                <a:gd name="connsiteY17" fmla="*/ 143480 h 565511"/>
                <a:gd name="connsiteX0" fmla="*/ 0 w 1247711"/>
                <a:gd name="connsiteY0" fmla="*/ 143480 h 273941"/>
                <a:gd name="connsiteX1" fmla="*/ 1184031 w 1247711"/>
                <a:gd name="connsiteY1" fmla="*/ 272434 h 273941"/>
                <a:gd name="connsiteX2" fmla="*/ 1078523 w 1247711"/>
                <a:gd name="connsiteY2" fmla="*/ 213819 h 273941"/>
                <a:gd name="connsiteX3" fmla="*/ 1055077 w 1247711"/>
                <a:gd name="connsiteY3" fmla="*/ 178650 h 273941"/>
                <a:gd name="connsiteX4" fmla="*/ 1019908 w 1247711"/>
                <a:gd name="connsiteY4" fmla="*/ 166927 h 273941"/>
                <a:gd name="connsiteX5" fmla="*/ 973016 w 1247711"/>
                <a:gd name="connsiteY5" fmla="*/ 120034 h 273941"/>
                <a:gd name="connsiteX6" fmla="*/ 914400 w 1247711"/>
                <a:gd name="connsiteY6" fmla="*/ 84865 h 273941"/>
                <a:gd name="connsiteX7" fmla="*/ 879231 w 1247711"/>
                <a:gd name="connsiteY7" fmla="*/ 61419 h 273941"/>
                <a:gd name="connsiteX8" fmla="*/ 808893 w 1247711"/>
                <a:gd name="connsiteY8" fmla="*/ 37973 h 273941"/>
                <a:gd name="connsiteX9" fmla="*/ 773723 w 1247711"/>
                <a:gd name="connsiteY9" fmla="*/ 26250 h 273941"/>
                <a:gd name="connsiteX10" fmla="*/ 738554 w 1247711"/>
                <a:gd name="connsiteY10" fmla="*/ 14527 h 273941"/>
                <a:gd name="connsiteX11" fmla="*/ 679939 w 1247711"/>
                <a:gd name="connsiteY11" fmla="*/ 2803 h 273941"/>
                <a:gd name="connsiteX12" fmla="*/ 128954 w 1247711"/>
                <a:gd name="connsiteY12" fmla="*/ 37973 h 273941"/>
                <a:gd name="connsiteX13" fmla="*/ 93785 w 1247711"/>
                <a:gd name="connsiteY13" fmla="*/ 49696 h 273941"/>
                <a:gd name="connsiteX14" fmla="*/ 58616 w 1247711"/>
                <a:gd name="connsiteY14" fmla="*/ 73142 h 273941"/>
                <a:gd name="connsiteX15" fmla="*/ 46893 w 1247711"/>
                <a:gd name="connsiteY15" fmla="*/ 108311 h 273941"/>
                <a:gd name="connsiteX16" fmla="*/ 0 w 1247711"/>
                <a:gd name="connsiteY16" fmla="*/ 143480 h 273941"/>
                <a:gd name="connsiteX0" fmla="*/ 0 w 1228352"/>
                <a:gd name="connsiteY0" fmla="*/ 143480 h 530658"/>
                <a:gd name="connsiteX1" fmla="*/ 1160585 w 1228352"/>
                <a:gd name="connsiteY1" fmla="*/ 530342 h 530658"/>
                <a:gd name="connsiteX2" fmla="*/ 1078523 w 1228352"/>
                <a:gd name="connsiteY2" fmla="*/ 213819 h 530658"/>
                <a:gd name="connsiteX3" fmla="*/ 1055077 w 1228352"/>
                <a:gd name="connsiteY3" fmla="*/ 178650 h 530658"/>
                <a:gd name="connsiteX4" fmla="*/ 1019908 w 1228352"/>
                <a:gd name="connsiteY4" fmla="*/ 166927 h 530658"/>
                <a:gd name="connsiteX5" fmla="*/ 973016 w 1228352"/>
                <a:gd name="connsiteY5" fmla="*/ 120034 h 530658"/>
                <a:gd name="connsiteX6" fmla="*/ 914400 w 1228352"/>
                <a:gd name="connsiteY6" fmla="*/ 84865 h 530658"/>
                <a:gd name="connsiteX7" fmla="*/ 879231 w 1228352"/>
                <a:gd name="connsiteY7" fmla="*/ 61419 h 530658"/>
                <a:gd name="connsiteX8" fmla="*/ 808893 w 1228352"/>
                <a:gd name="connsiteY8" fmla="*/ 37973 h 530658"/>
                <a:gd name="connsiteX9" fmla="*/ 773723 w 1228352"/>
                <a:gd name="connsiteY9" fmla="*/ 26250 h 530658"/>
                <a:gd name="connsiteX10" fmla="*/ 738554 w 1228352"/>
                <a:gd name="connsiteY10" fmla="*/ 14527 h 530658"/>
                <a:gd name="connsiteX11" fmla="*/ 679939 w 1228352"/>
                <a:gd name="connsiteY11" fmla="*/ 2803 h 530658"/>
                <a:gd name="connsiteX12" fmla="*/ 128954 w 1228352"/>
                <a:gd name="connsiteY12" fmla="*/ 37973 h 530658"/>
                <a:gd name="connsiteX13" fmla="*/ 93785 w 1228352"/>
                <a:gd name="connsiteY13" fmla="*/ 49696 h 530658"/>
                <a:gd name="connsiteX14" fmla="*/ 58616 w 1228352"/>
                <a:gd name="connsiteY14" fmla="*/ 73142 h 530658"/>
                <a:gd name="connsiteX15" fmla="*/ 46893 w 1228352"/>
                <a:gd name="connsiteY15" fmla="*/ 108311 h 530658"/>
                <a:gd name="connsiteX16" fmla="*/ 0 w 1228352"/>
                <a:gd name="connsiteY16" fmla="*/ 143480 h 530658"/>
                <a:gd name="connsiteX0" fmla="*/ 0 w 1172865"/>
                <a:gd name="connsiteY0" fmla="*/ 143480 h 535967"/>
                <a:gd name="connsiteX1" fmla="*/ 1160585 w 1172865"/>
                <a:gd name="connsiteY1" fmla="*/ 530342 h 535967"/>
                <a:gd name="connsiteX2" fmla="*/ 1078523 w 1172865"/>
                <a:gd name="connsiteY2" fmla="*/ 213819 h 535967"/>
                <a:gd name="connsiteX3" fmla="*/ 1055077 w 1172865"/>
                <a:gd name="connsiteY3" fmla="*/ 178650 h 535967"/>
                <a:gd name="connsiteX4" fmla="*/ 1019908 w 1172865"/>
                <a:gd name="connsiteY4" fmla="*/ 166927 h 535967"/>
                <a:gd name="connsiteX5" fmla="*/ 973016 w 1172865"/>
                <a:gd name="connsiteY5" fmla="*/ 120034 h 535967"/>
                <a:gd name="connsiteX6" fmla="*/ 914400 w 1172865"/>
                <a:gd name="connsiteY6" fmla="*/ 84865 h 535967"/>
                <a:gd name="connsiteX7" fmla="*/ 879231 w 1172865"/>
                <a:gd name="connsiteY7" fmla="*/ 61419 h 535967"/>
                <a:gd name="connsiteX8" fmla="*/ 808893 w 1172865"/>
                <a:gd name="connsiteY8" fmla="*/ 37973 h 535967"/>
                <a:gd name="connsiteX9" fmla="*/ 773723 w 1172865"/>
                <a:gd name="connsiteY9" fmla="*/ 26250 h 535967"/>
                <a:gd name="connsiteX10" fmla="*/ 738554 w 1172865"/>
                <a:gd name="connsiteY10" fmla="*/ 14527 h 535967"/>
                <a:gd name="connsiteX11" fmla="*/ 679939 w 1172865"/>
                <a:gd name="connsiteY11" fmla="*/ 2803 h 535967"/>
                <a:gd name="connsiteX12" fmla="*/ 128954 w 1172865"/>
                <a:gd name="connsiteY12" fmla="*/ 37973 h 535967"/>
                <a:gd name="connsiteX13" fmla="*/ 93785 w 1172865"/>
                <a:gd name="connsiteY13" fmla="*/ 49696 h 535967"/>
                <a:gd name="connsiteX14" fmla="*/ 58616 w 1172865"/>
                <a:gd name="connsiteY14" fmla="*/ 73142 h 535967"/>
                <a:gd name="connsiteX15" fmla="*/ 46893 w 1172865"/>
                <a:gd name="connsiteY15" fmla="*/ 108311 h 535967"/>
                <a:gd name="connsiteX16" fmla="*/ 0 w 1172865"/>
                <a:gd name="connsiteY16" fmla="*/ 143480 h 535967"/>
                <a:gd name="connsiteX0" fmla="*/ 0 w 1215782"/>
                <a:gd name="connsiteY0" fmla="*/ 131757 h 530768"/>
                <a:gd name="connsiteX1" fmla="*/ 1148862 w 1215782"/>
                <a:gd name="connsiteY1" fmla="*/ 530342 h 530768"/>
                <a:gd name="connsiteX2" fmla="*/ 1066800 w 1215782"/>
                <a:gd name="connsiteY2" fmla="*/ 213819 h 530768"/>
                <a:gd name="connsiteX3" fmla="*/ 1043354 w 1215782"/>
                <a:gd name="connsiteY3" fmla="*/ 178650 h 530768"/>
                <a:gd name="connsiteX4" fmla="*/ 1008185 w 1215782"/>
                <a:gd name="connsiteY4" fmla="*/ 166927 h 530768"/>
                <a:gd name="connsiteX5" fmla="*/ 961293 w 1215782"/>
                <a:gd name="connsiteY5" fmla="*/ 120034 h 530768"/>
                <a:gd name="connsiteX6" fmla="*/ 902677 w 1215782"/>
                <a:gd name="connsiteY6" fmla="*/ 84865 h 530768"/>
                <a:gd name="connsiteX7" fmla="*/ 867508 w 1215782"/>
                <a:gd name="connsiteY7" fmla="*/ 61419 h 530768"/>
                <a:gd name="connsiteX8" fmla="*/ 797170 w 1215782"/>
                <a:gd name="connsiteY8" fmla="*/ 37973 h 530768"/>
                <a:gd name="connsiteX9" fmla="*/ 762000 w 1215782"/>
                <a:gd name="connsiteY9" fmla="*/ 26250 h 530768"/>
                <a:gd name="connsiteX10" fmla="*/ 726831 w 1215782"/>
                <a:gd name="connsiteY10" fmla="*/ 14527 h 530768"/>
                <a:gd name="connsiteX11" fmla="*/ 668216 w 1215782"/>
                <a:gd name="connsiteY11" fmla="*/ 2803 h 530768"/>
                <a:gd name="connsiteX12" fmla="*/ 117231 w 1215782"/>
                <a:gd name="connsiteY12" fmla="*/ 37973 h 530768"/>
                <a:gd name="connsiteX13" fmla="*/ 82062 w 1215782"/>
                <a:gd name="connsiteY13" fmla="*/ 49696 h 530768"/>
                <a:gd name="connsiteX14" fmla="*/ 46893 w 1215782"/>
                <a:gd name="connsiteY14" fmla="*/ 73142 h 530768"/>
                <a:gd name="connsiteX15" fmla="*/ 35170 w 1215782"/>
                <a:gd name="connsiteY15" fmla="*/ 108311 h 530768"/>
                <a:gd name="connsiteX16" fmla="*/ 0 w 1215782"/>
                <a:gd name="connsiteY16" fmla="*/ 131757 h 530768"/>
                <a:gd name="connsiteX0" fmla="*/ 0 w 1215782"/>
                <a:gd name="connsiteY0" fmla="*/ 131757 h 577607"/>
                <a:gd name="connsiteX1" fmla="*/ 1148862 w 1215782"/>
                <a:gd name="connsiteY1" fmla="*/ 577234 h 577607"/>
                <a:gd name="connsiteX2" fmla="*/ 1066800 w 1215782"/>
                <a:gd name="connsiteY2" fmla="*/ 213819 h 577607"/>
                <a:gd name="connsiteX3" fmla="*/ 1043354 w 1215782"/>
                <a:gd name="connsiteY3" fmla="*/ 178650 h 577607"/>
                <a:gd name="connsiteX4" fmla="*/ 1008185 w 1215782"/>
                <a:gd name="connsiteY4" fmla="*/ 166927 h 577607"/>
                <a:gd name="connsiteX5" fmla="*/ 961293 w 1215782"/>
                <a:gd name="connsiteY5" fmla="*/ 120034 h 577607"/>
                <a:gd name="connsiteX6" fmla="*/ 902677 w 1215782"/>
                <a:gd name="connsiteY6" fmla="*/ 84865 h 577607"/>
                <a:gd name="connsiteX7" fmla="*/ 867508 w 1215782"/>
                <a:gd name="connsiteY7" fmla="*/ 61419 h 577607"/>
                <a:gd name="connsiteX8" fmla="*/ 797170 w 1215782"/>
                <a:gd name="connsiteY8" fmla="*/ 37973 h 577607"/>
                <a:gd name="connsiteX9" fmla="*/ 762000 w 1215782"/>
                <a:gd name="connsiteY9" fmla="*/ 26250 h 577607"/>
                <a:gd name="connsiteX10" fmla="*/ 726831 w 1215782"/>
                <a:gd name="connsiteY10" fmla="*/ 14527 h 577607"/>
                <a:gd name="connsiteX11" fmla="*/ 668216 w 1215782"/>
                <a:gd name="connsiteY11" fmla="*/ 2803 h 577607"/>
                <a:gd name="connsiteX12" fmla="*/ 117231 w 1215782"/>
                <a:gd name="connsiteY12" fmla="*/ 37973 h 577607"/>
                <a:gd name="connsiteX13" fmla="*/ 82062 w 1215782"/>
                <a:gd name="connsiteY13" fmla="*/ 49696 h 577607"/>
                <a:gd name="connsiteX14" fmla="*/ 46893 w 1215782"/>
                <a:gd name="connsiteY14" fmla="*/ 73142 h 577607"/>
                <a:gd name="connsiteX15" fmla="*/ 35170 w 1215782"/>
                <a:gd name="connsiteY15" fmla="*/ 108311 h 577607"/>
                <a:gd name="connsiteX16" fmla="*/ 0 w 1215782"/>
                <a:gd name="connsiteY16" fmla="*/ 131757 h 577607"/>
                <a:gd name="connsiteX0" fmla="*/ 0 w 1328924"/>
                <a:gd name="connsiteY0" fmla="*/ 143480 h 577510"/>
                <a:gd name="connsiteX1" fmla="*/ 1254369 w 1328924"/>
                <a:gd name="connsiteY1" fmla="*/ 577234 h 577510"/>
                <a:gd name="connsiteX2" fmla="*/ 1172307 w 1328924"/>
                <a:gd name="connsiteY2" fmla="*/ 213819 h 577510"/>
                <a:gd name="connsiteX3" fmla="*/ 1148861 w 1328924"/>
                <a:gd name="connsiteY3" fmla="*/ 178650 h 577510"/>
                <a:gd name="connsiteX4" fmla="*/ 1113692 w 1328924"/>
                <a:gd name="connsiteY4" fmla="*/ 166927 h 577510"/>
                <a:gd name="connsiteX5" fmla="*/ 1066800 w 1328924"/>
                <a:gd name="connsiteY5" fmla="*/ 120034 h 577510"/>
                <a:gd name="connsiteX6" fmla="*/ 1008184 w 1328924"/>
                <a:gd name="connsiteY6" fmla="*/ 84865 h 577510"/>
                <a:gd name="connsiteX7" fmla="*/ 973015 w 1328924"/>
                <a:gd name="connsiteY7" fmla="*/ 61419 h 577510"/>
                <a:gd name="connsiteX8" fmla="*/ 902677 w 1328924"/>
                <a:gd name="connsiteY8" fmla="*/ 37973 h 577510"/>
                <a:gd name="connsiteX9" fmla="*/ 867507 w 1328924"/>
                <a:gd name="connsiteY9" fmla="*/ 26250 h 577510"/>
                <a:gd name="connsiteX10" fmla="*/ 832338 w 1328924"/>
                <a:gd name="connsiteY10" fmla="*/ 14527 h 577510"/>
                <a:gd name="connsiteX11" fmla="*/ 773723 w 1328924"/>
                <a:gd name="connsiteY11" fmla="*/ 2803 h 577510"/>
                <a:gd name="connsiteX12" fmla="*/ 222738 w 1328924"/>
                <a:gd name="connsiteY12" fmla="*/ 37973 h 577510"/>
                <a:gd name="connsiteX13" fmla="*/ 187569 w 1328924"/>
                <a:gd name="connsiteY13" fmla="*/ 49696 h 577510"/>
                <a:gd name="connsiteX14" fmla="*/ 152400 w 1328924"/>
                <a:gd name="connsiteY14" fmla="*/ 73142 h 577510"/>
                <a:gd name="connsiteX15" fmla="*/ 140677 w 1328924"/>
                <a:gd name="connsiteY15" fmla="*/ 108311 h 577510"/>
                <a:gd name="connsiteX16" fmla="*/ 0 w 1328924"/>
                <a:gd name="connsiteY16" fmla="*/ 143480 h 57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28924" h="577510">
                  <a:moveTo>
                    <a:pt x="0" y="143480"/>
                  </a:moveTo>
                  <a:cubicBezTo>
                    <a:pt x="189523" y="170834"/>
                    <a:pt x="1058985" y="565511"/>
                    <a:pt x="1254369" y="577234"/>
                  </a:cubicBezTo>
                  <a:cubicBezTo>
                    <a:pt x="1449753" y="588957"/>
                    <a:pt x="1202846" y="223998"/>
                    <a:pt x="1172307" y="213819"/>
                  </a:cubicBezTo>
                  <a:cubicBezTo>
                    <a:pt x="1164492" y="202096"/>
                    <a:pt x="1159863" y="187452"/>
                    <a:pt x="1148861" y="178650"/>
                  </a:cubicBezTo>
                  <a:cubicBezTo>
                    <a:pt x="1139212" y="170931"/>
                    <a:pt x="1122430" y="175665"/>
                    <a:pt x="1113692" y="166927"/>
                  </a:cubicBezTo>
                  <a:cubicBezTo>
                    <a:pt x="1051170" y="104403"/>
                    <a:pt x="1160583" y="151295"/>
                    <a:pt x="1066800" y="120034"/>
                  </a:cubicBezTo>
                  <a:cubicBezTo>
                    <a:pt x="1021002" y="74238"/>
                    <a:pt x="1069058" y="115302"/>
                    <a:pt x="1008184" y="84865"/>
                  </a:cubicBezTo>
                  <a:cubicBezTo>
                    <a:pt x="995582" y="78564"/>
                    <a:pt x="985890" y="67141"/>
                    <a:pt x="973015" y="61419"/>
                  </a:cubicBezTo>
                  <a:cubicBezTo>
                    <a:pt x="950431" y="51382"/>
                    <a:pt x="926123" y="45788"/>
                    <a:pt x="902677" y="37973"/>
                  </a:cubicBezTo>
                  <a:lnTo>
                    <a:pt x="867507" y="26250"/>
                  </a:lnTo>
                  <a:cubicBezTo>
                    <a:pt x="855784" y="22342"/>
                    <a:pt x="844455" y="16951"/>
                    <a:pt x="832338" y="14527"/>
                  </a:cubicBezTo>
                  <a:lnTo>
                    <a:pt x="773723" y="2803"/>
                  </a:lnTo>
                  <a:cubicBezTo>
                    <a:pt x="593993" y="7412"/>
                    <a:pt x="398963" y="-20769"/>
                    <a:pt x="222738" y="37973"/>
                  </a:cubicBezTo>
                  <a:cubicBezTo>
                    <a:pt x="211015" y="41881"/>
                    <a:pt x="198622" y="44170"/>
                    <a:pt x="187569" y="49696"/>
                  </a:cubicBezTo>
                  <a:cubicBezTo>
                    <a:pt x="174967" y="55997"/>
                    <a:pt x="164123" y="65327"/>
                    <a:pt x="152400" y="73142"/>
                  </a:cubicBezTo>
                  <a:cubicBezTo>
                    <a:pt x="148492" y="84865"/>
                    <a:pt x="166077" y="96588"/>
                    <a:pt x="140677" y="108311"/>
                  </a:cubicBezTo>
                  <a:cubicBezTo>
                    <a:pt x="115277" y="120034"/>
                    <a:pt x="5527" y="132427"/>
                    <a:pt x="0" y="1434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7676" y="2740032"/>
            <a:ext cx="7634977" cy="17552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/>
              <a:t>Организация работы приемной комиссии ПКГХ в рамках новых правил приема 2021</a:t>
            </a:r>
            <a:endParaRPr lang="ru-RU" sz="3500" dirty="0"/>
          </a:p>
        </p:txBody>
      </p:sp>
      <p:sp>
        <p:nvSpPr>
          <p:cNvPr id="3" name="TextBox 2"/>
          <p:cNvSpPr txBox="1"/>
          <p:nvPr/>
        </p:nvSpPr>
        <p:spPr>
          <a:xfrm>
            <a:off x="5248264" y="5494878"/>
            <a:ext cx="380264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i="1" dirty="0" smtClean="0"/>
              <a:t>Докладчик:</a:t>
            </a:r>
          </a:p>
          <a:p>
            <a:r>
              <a:rPr lang="ru-RU" dirty="0" smtClean="0"/>
              <a:t>Шамшурова Наталья Александровна</a:t>
            </a:r>
          </a:p>
          <a:p>
            <a:r>
              <a:rPr lang="en-US" dirty="0" smtClean="0"/>
              <a:t>samshurova@mail.pkgh.net</a:t>
            </a:r>
            <a:endParaRPr lang="ru-RU" dirty="0" smtClean="0"/>
          </a:p>
          <a:p>
            <a:r>
              <a:rPr lang="en-US" dirty="0" smtClean="0"/>
              <a:t>cama21978@ya.ru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01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5401"/>
          <a:stretch/>
        </p:blipFill>
        <p:spPr>
          <a:xfrm>
            <a:off x="0" y="0"/>
            <a:ext cx="9144000" cy="645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6019" r="2965"/>
          <a:stretch/>
        </p:blipFill>
        <p:spPr>
          <a:xfrm>
            <a:off x="0" y="0"/>
            <a:ext cx="9143999" cy="575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5175"/>
          <a:stretch/>
        </p:blipFill>
        <p:spPr>
          <a:xfrm>
            <a:off x="0" y="0"/>
            <a:ext cx="9144000" cy="668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5174"/>
          <a:stretch/>
        </p:blipFill>
        <p:spPr>
          <a:xfrm>
            <a:off x="0" y="0"/>
            <a:ext cx="9144000" cy="656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4997"/>
          <a:stretch/>
        </p:blipFill>
        <p:spPr>
          <a:xfrm>
            <a:off x="0" y="0"/>
            <a:ext cx="9144000" cy="681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2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5436" r="2640"/>
          <a:stretch/>
        </p:blipFill>
        <p:spPr>
          <a:xfrm>
            <a:off x="0" y="0"/>
            <a:ext cx="9144000" cy="64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5958"/>
          <a:stretch/>
        </p:blipFill>
        <p:spPr>
          <a:xfrm>
            <a:off x="0" y="0"/>
            <a:ext cx="9082671" cy="430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4867" b="8535"/>
          <a:stretch/>
        </p:blipFill>
        <p:spPr>
          <a:xfrm>
            <a:off x="0" y="0"/>
            <a:ext cx="9126078" cy="631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7601" r="12737"/>
          <a:stretch/>
        </p:blipFill>
        <p:spPr>
          <a:xfrm>
            <a:off x="0" y="0"/>
            <a:ext cx="7256206" cy="15334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028" y="1533475"/>
            <a:ext cx="4295775" cy="5153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08" y="1533475"/>
            <a:ext cx="4291012" cy="515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1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6867" r="12737"/>
          <a:stretch/>
        </p:blipFill>
        <p:spPr>
          <a:xfrm>
            <a:off x="0" y="0"/>
            <a:ext cx="7256206" cy="15471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b="9705"/>
          <a:stretch/>
        </p:blipFill>
        <p:spPr>
          <a:xfrm>
            <a:off x="0" y="1547122"/>
            <a:ext cx="4505325" cy="51539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115" y="1547121"/>
            <a:ext cx="4435271" cy="504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>
                <a:latin typeface="Bahnschrift SemiLight Condensed" panose="020B0502040204020203" pitchFamily="34" charset="0"/>
              </a:rPr>
              <a:t>В 2021 году объявлен набор на 13 специальностей</a:t>
            </a:r>
            <a:endParaRPr lang="ru-RU" sz="3200" dirty="0">
              <a:latin typeface="Bahnschrift SemiLight Condensed" panose="020B0502040204020203" pitchFamily="34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993811853"/>
              </p:ext>
            </p:extLst>
          </p:nvPr>
        </p:nvGraphicFramePr>
        <p:xfrm>
          <a:off x="193550" y="955343"/>
          <a:ext cx="5927331" cy="5800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22968336"/>
              </p:ext>
            </p:extLst>
          </p:nvPr>
        </p:nvGraphicFramePr>
        <p:xfrm>
          <a:off x="6270711" y="1264298"/>
          <a:ext cx="2568311" cy="5131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1864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Bahnschrift SemiLight Condensed" panose="020B0502040204020203" pitchFamily="34" charset="0"/>
              </a:rPr>
              <a:t>Личные кабинеты абитуриентов</a:t>
            </a:r>
            <a:endParaRPr lang="ru-RU" sz="3200" dirty="0">
              <a:latin typeface="Bahnschrift SemiLight 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923925"/>
            <a:ext cx="769620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3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8648700" cy="682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Bahnschrift SemiLight Condensed" panose="020B0502040204020203" pitchFamily="34" charset="0"/>
              </a:rPr>
              <a:t>Модерация анкеты абитуриента </a:t>
            </a:r>
            <a:endParaRPr lang="ru-RU" sz="3200" dirty="0">
              <a:latin typeface="Bahnschrift SemiLight 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" y="1076324"/>
            <a:ext cx="8455010" cy="461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Bahnschrift SemiLight Condensed" panose="020B0502040204020203" pitchFamily="34" charset="0"/>
              </a:rPr>
              <a:t>Модерация анкеты абитуриента </a:t>
            </a:r>
            <a:endParaRPr lang="ru-RU" sz="3200" dirty="0">
              <a:latin typeface="Bahnschrift SemiLight 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" r="23570"/>
          <a:stretch/>
        </p:blipFill>
        <p:spPr>
          <a:xfrm>
            <a:off x="235974" y="955855"/>
            <a:ext cx="8721213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Bahnschrift SemiLight Condensed" panose="020B0502040204020203" pitchFamily="34" charset="0"/>
              </a:rPr>
              <a:t>Модерация анкеты абитуриента </a:t>
            </a:r>
            <a:endParaRPr lang="ru-RU" sz="3200" dirty="0">
              <a:latin typeface="Bahnschrift SemiLight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15304"/>
          <a:stretch/>
        </p:blipFill>
        <p:spPr>
          <a:xfrm>
            <a:off x="180208" y="964636"/>
            <a:ext cx="8688490" cy="2962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b="50206"/>
          <a:stretch/>
        </p:blipFill>
        <p:spPr>
          <a:xfrm>
            <a:off x="280987" y="4034014"/>
            <a:ext cx="73437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Bahnschrift SemiLight Condensed" panose="020B0502040204020203" pitchFamily="34" charset="0"/>
              </a:rPr>
              <a:t>Модерация анкеты абитуриента </a:t>
            </a:r>
            <a:endParaRPr lang="ru-RU" sz="3200" dirty="0">
              <a:latin typeface="Bahnschrift SemiLight 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6" y="1029776"/>
            <a:ext cx="8878530" cy="25706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7286"/>
          <a:stretch/>
        </p:blipFill>
        <p:spPr>
          <a:xfrm>
            <a:off x="117986" y="3949467"/>
            <a:ext cx="8878529" cy="222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Bahnschrift SemiLight Condensed" panose="020B0502040204020203" pitchFamily="34" charset="0"/>
              </a:rPr>
              <a:t>Модерация анкеты абитуриента </a:t>
            </a:r>
            <a:endParaRPr lang="ru-RU" sz="3200" dirty="0">
              <a:latin typeface="Bahnschrift SemiLight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10" y="1318472"/>
            <a:ext cx="8913563" cy="18671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10" y="3587205"/>
            <a:ext cx="8962407" cy="195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Bahnschrift SemiLight Condensed" panose="020B0502040204020203" pitchFamily="34" charset="0"/>
              </a:rPr>
              <a:t>Модерация анкеты абитуриента </a:t>
            </a:r>
            <a:endParaRPr lang="ru-RU" sz="3200" dirty="0">
              <a:latin typeface="Bahnschrift SemiLight 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1770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5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28247"/>
          <a:stretch/>
        </p:blipFill>
        <p:spPr>
          <a:xfrm>
            <a:off x="0" y="0"/>
            <a:ext cx="86487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Bahnschrift SemiLight Condensed" panose="020B0502040204020203" pitchFamily="34" charset="0"/>
              </a:rPr>
              <a:t>Вступительные испытания</a:t>
            </a:r>
            <a:endParaRPr lang="ru-RU" sz="3200" dirty="0">
              <a:latin typeface="Bahnschrift SemiLight Condensed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49" y="1004887"/>
            <a:ext cx="8507397" cy="338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2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Bahnschrift SemiLight Condensed" panose="020B0502040204020203" pitchFamily="34" charset="0"/>
              </a:rPr>
              <a:t>Способы подачи документов в 2021 г. </a:t>
            </a:r>
            <a:endParaRPr lang="ru-RU" sz="3200" dirty="0">
              <a:latin typeface="Bahnschrift SemiLight Condensed" panose="020B0502040204020203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64558975"/>
              </p:ext>
            </p:extLst>
          </p:nvPr>
        </p:nvGraphicFramePr>
        <p:xfrm>
          <a:off x="368367" y="1392072"/>
          <a:ext cx="8386680" cy="4408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963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Bahnschrift SemiLight Condensed" panose="020B0502040204020203" pitchFamily="34" charset="0"/>
              </a:rPr>
              <a:t>Документ «Экзаменационная ведомость»</a:t>
            </a:r>
            <a:endParaRPr lang="ru-RU" sz="3200" dirty="0">
              <a:latin typeface="Bahnschrift SemiLight 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4235"/>
          <a:stretch/>
        </p:blipFill>
        <p:spPr>
          <a:xfrm>
            <a:off x="129047" y="1028700"/>
            <a:ext cx="8948278" cy="57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7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Bahnschrift SemiLight Condensed" panose="020B0502040204020203" pitchFamily="34" charset="0"/>
              </a:rPr>
              <a:t>Печатная форма «Экзаменационная ведомость»</a:t>
            </a:r>
            <a:endParaRPr lang="ru-RU" sz="3200" dirty="0">
              <a:latin typeface="Bahnschrift SemiLight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11256"/>
          <a:stretch/>
        </p:blipFill>
        <p:spPr>
          <a:xfrm>
            <a:off x="884901" y="1036388"/>
            <a:ext cx="7364363" cy="561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Bahnschrift SemiLight Condensed" panose="020B0502040204020203" pitchFamily="34" charset="0"/>
              </a:rPr>
              <a:t>Дополнительная обработка </a:t>
            </a:r>
            <a:br>
              <a:rPr lang="ru-RU" sz="3200" dirty="0" smtClean="0">
                <a:latin typeface="Bahnschrift SemiLight Condensed" panose="020B0502040204020203" pitchFamily="34" charset="0"/>
              </a:rPr>
            </a:br>
            <a:r>
              <a:rPr lang="ru-RU" sz="3200" dirty="0" smtClean="0">
                <a:latin typeface="Bahnschrift SemiLight Condensed" panose="020B0502040204020203" pitchFamily="34" charset="0"/>
              </a:rPr>
              <a:t>«Загрузка и выгрузка рейтингов абитуриентов»</a:t>
            </a:r>
            <a:endParaRPr lang="ru-RU" sz="3200" dirty="0">
              <a:latin typeface="Bahnschrift SemiLight 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9229"/>
          <a:stretch/>
        </p:blipFill>
        <p:spPr>
          <a:xfrm>
            <a:off x="261937" y="1476373"/>
            <a:ext cx="8659257" cy="384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9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Bahnschrift SemiLight Condensed" panose="020B0502040204020203" pitchFamily="34" charset="0"/>
              </a:rPr>
              <a:t>Выгрузка рейтингов абитуриентов на сайт колледжа</a:t>
            </a:r>
            <a:endParaRPr lang="ru-RU" sz="3200" dirty="0">
              <a:latin typeface="Bahnschrift SemiLight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92" y="961053"/>
            <a:ext cx="6524997" cy="57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0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Bahnschrift SemiLight Condensed" panose="020B0502040204020203" pitchFamily="34" charset="0"/>
              </a:rPr>
              <a:t>Списки резерва</a:t>
            </a:r>
            <a:endParaRPr lang="ru-RU" sz="3200" dirty="0">
              <a:latin typeface="Bahnschrift SemiLight 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4" y="1038225"/>
            <a:ext cx="893445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Bahnschrift SemiLight Condensed" panose="020B0502040204020203" pitchFamily="34" charset="0"/>
              </a:rPr>
              <a:t>Списки рекомендованных к зачислению</a:t>
            </a:r>
            <a:endParaRPr lang="ru-RU" sz="3200" dirty="0">
              <a:latin typeface="Bahnschrift SemiLight 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13164"/>
          <a:stretch/>
        </p:blipFill>
        <p:spPr>
          <a:xfrm>
            <a:off x="858415" y="944984"/>
            <a:ext cx="7679095" cy="582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Bahnschrift SemiLight Condensed" panose="020B0502040204020203" pitchFamily="34" charset="0"/>
              </a:rPr>
              <a:t>Контакты</a:t>
            </a:r>
            <a:endParaRPr lang="ru-RU" sz="3200" dirty="0">
              <a:latin typeface="Bahnschrift SemiLight Condensed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73" y="1364776"/>
            <a:ext cx="2059106" cy="2906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36801" y="1294768"/>
            <a:ext cx="62775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/>
              <a:t>Шамшурова Наталья Александровна</a:t>
            </a:r>
          </a:p>
          <a:p>
            <a:endParaRPr lang="ru-RU" sz="2400" dirty="0" smtClean="0"/>
          </a:p>
          <a:p>
            <a:r>
              <a:rPr lang="ru-RU" sz="2400" dirty="0" smtClean="0"/>
              <a:t>Специалист </a:t>
            </a:r>
            <a:r>
              <a:rPr lang="ru-RU" sz="2400" dirty="0"/>
              <a:t>по контролю и мониторингу качества учебного </a:t>
            </a:r>
            <a:r>
              <a:rPr lang="ru-RU" sz="2400" dirty="0" smtClean="0"/>
              <a:t>процесса СПб ГБПОУ «ПКГХ»</a:t>
            </a:r>
            <a:endParaRPr lang="ru-RU" sz="2400" dirty="0"/>
          </a:p>
          <a:p>
            <a:endParaRPr lang="ru-RU" sz="2400" b="1" i="1" dirty="0" smtClean="0"/>
          </a:p>
          <a:p>
            <a:r>
              <a:rPr lang="ru-RU" sz="2400" b="1" i="1" dirty="0" smtClean="0"/>
              <a:t>Тел:</a:t>
            </a:r>
            <a:r>
              <a:rPr lang="ru-RU" sz="2400" dirty="0" smtClean="0"/>
              <a:t>  +79041781791</a:t>
            </a:r>
          </a:p>
          <a:p>
            <a:r>
              <a:rPr lang="ru-RU" sz="2400" b="1" i="1" dirty="0" smtClean="0"/>
              <a:t>Эл. почта: </a:t>
            </a:r>
            <a:r>
              <a:rPr lang="en-US" sz="2400" dirty="0" smtClean="0"/>
              <a:t>cama21978@ya.ru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95343" y="5000852"/>
            <a:ext cx="6907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внимание!</a:t>
            </a:r>
            <a:endParaRPr lang="ru-RU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781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Bahnschrift SemiLight Condensed" panose="020B0502040204020203" pitchFamily="34" charset="0"/>
              </a:rPr>
              <a:t>Сервис «Личный кабинет абитуриента»</a:t>
            </a:r>
            <a:endParaRPr lang="ru-RU" sz="3200" dirty="0">
              <a:latin typeface="Bahnschrift SemiLight 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15886"/>
          <a:stretch/>
        </p:blipFill>
        <p:spPr>
          <a:xfrm>
            <a:off x="0" y="1085850"/>
            <a:ext cx="90963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Bahnschrift SemiLight Condensed" panose="020B0502040204020203" pitchFamily="34" charset="0"/>
              </a:rPr>
              <a:t>Настройка  «Личный кабинет абитуриента»</a:t>
            </a:r>
            <a:endParaRPr lang="ru-RU" sz="3200" dirty="0">
              <a:latin typeface="Bahnschrift SemiLight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26821"/>
          <a:stretch/>
        </p:blipFill>
        <p:spPr>
          <a:xfrm>
            <a:off x="300037" y="1038508"/>
            <a:ext cx="8562975" cy="556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4702"/>
          <a:stretch/>
        </p:blipFill>
        <p:spPr>
          <a:xfrm>
            <a:off x="-8776" y="0"/>
            <a:ext cx="9152776" cy="63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4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5436"/>
          <a:stretch/>
        </p:blipFill>
        <p:spPr>
          <a:xfrm>
            <a:off x="1" y="0"/>
            <a:ext cx="9144000" cy="664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5493" r="5249"/>
          <a:stretch/>
        </p:blipFill>
        <p:spPr>
          <a:xfrm>
            <a:off x="0" y="0"/>
            <a:ext cx="9101675" cy="61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6086" r="22669"/>
          <a:stretch/>
        </p:blipFill>
        <p:spPr>
          <a:xfrm>
            <a:off x="0" y="0"/>
            <a:ext cx="9144000" cy="553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9223</TotalTime>
  <Words>285</Words>
  <Application>Microsoft Office PowerPoint</Application>
  <PresentationFormat>Экран (4:3)</PresentationFormat>
  <Paragraphs>87</Paragraphs>
  <Slides>36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Bahnschrift SemiLight Condensed</vt:lpstr>
      <vt:lpstr>Calibri</vt:lpstr>
      <vt:lpstr>Calibri Light</vt:lpstr>
      <vt:lpstr>Century</vt:lpstr>
      <vt:lpstr>Тема Office</vt:lpstr>
      <vt:lpstr>Организация работы приемной комиссии ПКГХ в рамках новых правил приема 2021</vt:lpstr>
      <vt:lpstr>В 2021 году объявлен набор на 13 специальностей</vt:lpstr>
      <vt:lpstr>Способы подачи документов в 2021 г. </vt:lpstr>
      <vt:lpstr>Сервис «Личный кабинет абитуриента»</vt:lpstr>
      <vt:lpstr>Настройка  «Личный кабинет абитуриента»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Личные кабинеты абитуриентов</vt:lpstr>
      <vt:lpstr>Презентация PowerPoint</vt:lpstr>
      <vt:lpstr>Модерация анкеты абитуриента </vt:lpstr>
      <vt:lpstr>Модерация анкеты абитуриента </vt:lpstr>
      <vt:lpstr>Модерация анкеты абитуриента </vt:lpstr>
      <vt:lpstr>Модерация анкеты абитуриента </vt:lpstr>
      <vt:lpstr>Модерация анкеты абитуриента </vt:lpstr>
      <vt:lpstr>Модерация анкеты абитуриента </vt:lpstr>
      <vt:lpstr>Презентация PowerPoint</vt:lpstr>
      <vt:lpstr>Вступительные испытания</vt:lpstr>
      <vt:lpstr>Документ «Экзаменационная ведомость»</vt:lpstr>
      <vt:lpstr>Печатная форма «Экзаменационная ведомость»</vt:lpstr>
      <vt:lpstr>Дополнительная обработка  «Загрузка и выгрузка рейтингов абитуриентов»</vt:lpstr>
      <vt:lpstr>Выгрузка рейтингов абитуриентов на сайт колледжа</vt:lpstr>
      <vt:lpstr>Списки резерва</vt:lpstr>
      <vt:lpstr>Списки рекомендованных к зачислению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 1С: Документооборот 8  ПРОФ, редакция 2.1</dc:title>
  <dc:creator>Шамшурова Наталья Александровна</dc:creator>
  <cp:lastModifiedBy>Шамшурова Наталья Александровна</cp:lastModifiedBy>
  <cp:revision>214</cp:revision>
  <cp:lastPrinted>2019-09-09T06:34:31Z</cp:lastPrinted>
  <dcterms:created xsi:type="dcterms:W3CDTF">2019-09-04T09:46:16Z</dcterms:created>
  <dcterms:modified xsi:type="dcterms:W3CDTF">2022-03-22T14:16:00Z</dcterms:modified>
</cp:coreProperties>
</file>