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81D6C-86A0-4421-B2A8-75F33BE4CDFE}" v="99" dt="2025-04-30T07:00:03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34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Истомина" userId="b539d6b6cde56ffc" providerId="LiveId" clId="{0B481D6C-86A0-4421-B2A8-75F33BE4CDFE}"/>
    <pc:docChg chg="undo custSel addSld delSld modSld">
      <pc:chgData name="Юлия Истомина" userId="b539d6b6cde56ffc" providerId="LiveId" clId="{0B481D6C-86A0-4421-B2A8-75F33BE4CDFE}" dt="2025-04-30T07:02:35.735" v="2281" actId="14100"/>
      <pc:docMkLst>
        <pc:docMk/>
      </pc:docMkLst>
      <pc:sldChg chg="modSp mod">
        <pc:chgData name="Юлия Истомина" userId="b539d6b6cde56ffc" providerId="LiveId" clId="{0B481D6C-86A0-4421-B2A8-75F33BE4CDFE}" dt="2025-04-29T11:09:51.154" v="107" actId="207"/>
        <pc:sldMkLst>
          <pc:docMk/>
          <pc:sldMk cId="0" sldId="256"/>
        </pc:sldMkLst>
        <pc:spChg chg="mod">
          <ac:chgData name="Юлия Истомина" userId="b539d6b6cde56ffc" providerId="LiveId" clId="{0B481D6C-86A0-4421-B2A8-75F33BE4CDFE}" dt="2025-04-29T11:08:31.936" v="65" actId="14100"/>
          <ac:spMkLst>
            <pc:docMk/>
            <pc:sldMk cId="0" sldId="256"/>
            <ac:spMk id="27" creationId="{00000000-0000-0000-0000-000000000000}"/>
          </ac:spMkLst>
        </pc:spChg>
        <pc:spChg chg="mod">
          <ac:chgData name="Юлия Истомина" userId="b539d6b6cde56ffc" providerId="LiveId" clId="{0B481D6C-86A0-4421-B2A8-75F33BE4CDFE}" dt="2025-04-29T11:09:51.154" v="107" actId="207"/>
          <ac:spMkLst>
            <pc:docMk/>
            <pc:sldMk cId="0" sldId="256"/>
            <ac:spMk id="28" creationId="{00000000-0000-0000-0000-000000000000}"/>
          </ac:spMkLst>
        </pc:spChg>
      </pc:sldChg>
      <pc:sldChg chg="addSp modSp mod">
        <pc:chgData name="Юлия Истомина" userId="b539d6b6cde56ffc" providerId="LiveId" clId="{0B481D6C-86A0-4421-B2A8-75F33BE4CDFE}" dt="2025-04-30T07:01:35.117" v="2275" actId="404"/>
        <pc:sldMkLst>
          <pc:docMk/>
          <pc:sldMk cId="0" sldId="257"/>
        </pc:sldMkLst>
        <pc:spChg chg="add mod">
          <ac:chgData name="Юлия Истомина" userId="b539d6b6cde56ffc" providerId="LiveId" clId="{0B481D6C-86A0-4421-B2A8-75F33BE4CDFE}" dt="2025-04-29T11:22:23.861" v="207" actId="1076"/>
          <ac:spMkLst>
            <pc:docMk/>
            <pc:sldMk cId="0" sldId="257"/>
            <ac:spMk id="3" creationId="{4D67D9B2-DD36-33CC-5946-811F1C9E28D7}"/>
          </ac:spMkLst>
        </pc:spChg>
        <pc:spChg chg="add mod">
          <ac:chgData name="Юлия Истомина" userId="b539d6b6cde56ffc" providerId="LiveId" clId="{0B481D6C-86A0-4421-B2A8-75F33BE4CDFE}" dt="2025-04-29T11:22:25.814" v="208" actId="1076"/>
          <ac:spMkLst>
            <pc:docMk/>
            <pc:sldMk cId="0" sldId="257"/>
            <ac:spMk id="5" creationId="{288352EC-0AFE-2274-97FB-0F662940CD45}"/>
          </ac:spMkLst>
        </pc:spChg>
        <pc:spChg chg="add mod">
          <ac:chgData name="Юлия Истомина" userId="b539d6b6cde56ffc" providerId="LiveId" clId="{0B481D6C-86A0-4421-B2A8-75F33BE4CDFE}" dt="2025-04-29T11:22:28.952" v="209" actId="1076"/>
          <ac:spMkLst>
            <pc:docMk/>
            <pc:sldMk cId="0" sldId="257"/>
            <ac:spMk id="7" creationId="{75069CA4-9D7A-0075-B3FB-4FC5AE1E6621}"/>
          </ac:spMkLst>
        </pc:spChg>
        <pc:spChg chg="add mod">
          <ac:chgData name="Юлия Истомина" userId="b539d6b6cde56ffc" providerId="LiveId" clId="{0B481D6C-86A0-4421-B2A8-75F33BE4CDFE}" dt="2025-04-29T11:22:42.924" v="213" actId="14100"/>
          <ac:spMkLst>
            <pc:docMk/>
            <pc:sldMk cId="0" sldId="257"/>
            <ac:spMk id="11" creationId="{9F39AF67-0905-0EB9-5FB5-CA05C9280690}"/>
          </ac:spMkLst>
        </pc:spChg>
        <pc:spChg chg="mod">
          <ac:chgData name="Юлия Истомина" userId="b539d6b6cde56ffc" providerId="LiveId" clId="{0B481D6C-86A0-4421-B2A8-75F33BE4CDFE}" dt="2025-04-29T20:01:20.646" v="2113" actId="1076"/>
          <ac:spMkLst>
            <pc:docMk/>
            <pc:sldMk cId="0" sldId="257"/>
            <ac:spMk id="34" creationId="{00000000-0000-0000-0000-000000000000}"/>
          </ac:spMkLst>
        </pc:spChg>
        <pc:spChg chg="mod">
          <ac:chgData name="Юлия Истомина" userId="b539d6b6cde56ffc" providerId="LiveId" clId="{0B481D6C-86A0-4421-B2A8-75F33BE4CDFE}" dt="2025-04-30T07:01:35.117" v="2275" actId="404"/>
          <ac:spMkLst>
            <pc:docMk/>
            <pc:sldMk cId="0" sldId="257"/>
            <ac:spMk id="36" creationId="{00000000-0000-0000-0000-000000000000}"/>
          </ac:spMkLst>
        </pc:spChg>
        <pc:picChg chg="add mod">
          <ac:chgData name="Юлия Истомина" userId="b539d6b6cde56ffc" providerId="LiveId" clId="{0B481D6C-86A0-4421-B2A8-75F33BE4CDFE}" dt="2025-04-29T11:22:33.102" v="211" actId="1076"/>
          <ac:picMkLst>
            <pc:docMk/>
            <pc:sldMk cId="0" sldId="257"/>
            <ac:picMk id="9" creationId="{D5BF2A22-8B74-EEB9-08BF-DF114CFBAE2B}"/>
          </ac:picMkLst>
        </pc:picChg>
      </pc:sldChg>
      <pc:sldChg chg="addSp delSp modSp new mod">
        <pc:chgData name="Юлия Истомина" userId="b539d6b6cde56ffc" providerId="LiveId" clId="{0B481D6C-86A0-4421-B2A8-75F33BE4CDFE}" dt="2025-04-29T20:01:16.073" v="2112" actId="2711"/>
        <pc:sldMkLst>
          <pc:docMk/>
          <pc:sldMk cId="19952130" sldId="258"/>
        </pc:sldMkLst>
        <pc:spChg chg="mod">
          <ac:chgData name="Юлия Истомина" userId="b539d6b6cde56ffc" providerId="LiveId" clId="{0B481D6C-86A0-4421-B2A8-75F33BE4CDFE}" dt="2025-04-29T20:01:16.073" v="2112" actId="2711"/>
          <ac:spMkLst>
            <pc:docMk/>
            <pc:sldMk cId="19952130" sldId="258"/>
            <ac:spMk id="2" creationId="{DAFD9C30-FF2C-8CA6-467B-94D3942EAC78}"/>
          </ac:spMkLst>
        </pc:spChg>
        <pc:spChg chg="del">
          <ac:chgData name="Юлия Истомина" userId="b539d6b6cde56ffc" providerId="LiveId" clId="{0B481D6C-86A0-4421-B2A8-75F33BE4CDFE}" dt="2025-04-29T11:25:26.636" v="227" actId="478"/>
          <ac:spMkLst>
            <pc:docMk/>
            <pc:sldMk cId="19952130" sldId="258"/>
            <ac:spMk id="4" creationId="{80D3955A-3FB5-DE3C-CAF7-48197F5A3D4E}"/>
          </ac:spMkLst>
        </pc:spChg>
        <pc:picChg chg="add mod">
          <ac:chgData name="Юлия Истомина" userId="b539d6b6cde56ffc" providerId="LiveId" clId="{0B481D6C-86A0-4421-B2A8-75F33BE4CDFE}" dt="2025-04-29T11:26:29.876" v="234" actId="14100"/>
          <ac:picMkLst>
            <pc:docMk/>
            <pc:sldMk cId="19952130" sldId="258"/>
            <ac:picMk id="5" creationId="{46ACB0B7-5E0A-CD86-8DB3-BA9E471C43E6}"/>
          </ac:picMkLst>
        </pc:picChg>
        <pc:picChg chg="add mod">
          <ac:chgData name="Юлия Истомина" userId="b539d6b6cde56ffc" providerId="LiveId" clId="{0B481D6C-86A0-4421-B2A8-75F33BE4CDFE}" dt="2025-04-29T11:32:27.792" v="279" actId="1076"/>
          <ac:picMkLst>
            <pc:docMk/>
            <pc:sldMk cId="19952130" sldId="258"/>
            <ac:picMk id="1026" creationId="{13DD66E7-8A4F-5ED7-D52B-D4708546236E}"/>
          </ac:picMkLst>
        </pc:picChg>
        <pc:picChg chg="add mod">
          <ac:chgData name="Юлия Истомина" userId="b539d6b6cde56ffc" providerId="LiveId" clId="{0B481D6C-86A0-4421-B2A8-75F33BE4CDFE}" dt="2025-04-29T11:34:52.136" v="292" actId="1076"/>
          <ac:picMkLst>
            <pc:docMk/>
            <pc:sldMk cId="19952130" sldId="258"/>
            <ac:picMk id="1028" creationId="{E11A0662-4823-EFBB-EDDA-132B752ED01D}"/>
          </ac:picMkLst>
        </pc:picChg>
        <pc:picChg chg="add mod">
          <ac:chgData name="Юлия Истомина" userId="b539d6b6cde56ffc" providerId="LiveId" clId="{0B481D6C-86A0-4421-B2A8-75F33BE4CDFE}" dt="2025-04-29T11:28:22.102" v="250" actId="1076"/>
          <ac:picMkLst>
            <pc:docMk/>
            <pc:sldMk cId="19952130" sldId="258"/>
            <ac:picMk id="1030" creationId="{D837C832-8190-0882-515C-D10784453198}"/>
          </ac:picMkLst>
        </pc:picChg>
        <pc:picChg chg="add mod">
          <ac:chgData name="Юлия Истомина" userId="b539d6b6cde56ffc" providerId="LiveId" clId="{0B481D6C-86A0-4421-B2A8-75F33BE4CDFE}" dt="2025-04-29T11:29:26.544" v="254" actId="1076"/>
          <ac:picMkLst>
            <pc:docMk/>
            <pc:sldMk cId="19952130" sldId="258"/>
            <ac:picMk id="1032" creationId="{5207B7DC-ABF8-96B7-0490-1ADDF5125FC4}"/>
          </ac:picMkLst>
        </pc:picChg>
        <pc:picChg chg="add mod">
          <ac:chgData name="Юлия Истомина" userId="b539d6b6cde56ffc" providerId="LiveId" clId="{0B481D6C-86A0-4421-B2A8-75F33BE4CDFE}" dt="2025-04-29T11:32:29.701" v="280" actId="1076"/>
          <ac:picMkLst>
            <pc:docMk/>
            <pc:sldMk cId="19952130" sldId="258"/>
            <ac:picMk id="1034" creationId="{6FD94832-E194-AAAD-8CE9-8EA4437D2796}"/>
          </ac:picMkLst>
        </pc:picChg>
        <pc:picChg chg="add mod">
          <ac:chgData name="Юлия Истомина" userId="b539d6b6cde56ffc" providerId="LiveId" clId="{0B481D6C-86A0-4421-B2A8-75F33BE4CDFE}" dt="2025-04-29T11:33:02.831" v="285" actId="1076"/>
          <ac:picMkLst>
            <pc:docMk/>
            <pc:sldMk cId="19952130" sldId="258"/>
            <ac:picMk id="1036" creationId="{AC1A1F2C-E31F-A0E1-0B83-9A53355D0477}"/>
          </ac:picMkLst>
        </pc:picChg>
        <pc:picChg chg="add mod">
          <ac:chgData name="Юлия Истомина" userId="b539d6b6cde56ffc" providerId="LiveId" clId="{0B481D6C-86A0-4421-B2A8-75F33BE4CDFE}" dt="2025-04-29T11:34:53.584" v="293" actId="1076"/>
          <ac:picMkLst>
            <pc:docMk/>
            <pc:sldMk cId="19952130" sldId="258"/>
            <ac:picMk id="1038" creationId="{5E0C133D-F7D9-6B53-5FA8-8264E00B2CBA}"/>
          </ac:picMkLst>
        </pc:picChg>
      </pc:sldChg>
      <pc:sldChg chg="new del">
        <pc:chgData name="Юлия Истомина" userId="b539d6b6cde56ffc" providerId="LiveId" clId="{0B481D6C-86A0-4421-B2A8-75F33BE4CDFE}" dt="2025-04-29T11:22:51.075" v="215" actId="680"/>
        <pc:sldMkLst>
          <pc:docMk/>
          <pc:sldMk cId="1222499126" sldId="258"/>
        </pc:sldMkLst>
      </pc:sldChg>
      <pc:sldChg chg="addSp delSp modSp new mod">
        <pc:chgData name="Юлия Истомина" userId="b539d6b6cde56ffc" providerId="LiveId" clId="{0B481D6C-86A0-4421-B2A8-75F33BE4CDFE}" dt="2025-04-30T07:00:37.327" v="2273" actId="1076"/>
        <pc:sldMkLst>
          <pc:docMk/>
          <pc:sldMk cId="2708248458" sldId="259"/>
        </pc:sldMkLst>
        <pc:spChg chg="mod">
          <ac:chgData name="Юлия Истомина" userId="b539d6b6cde56ffc" providerId="LiveId" clId="{0B481D6C-86A0-4421-B2A8-75F33BE4CDFE}" dt="2025-04-30T07:00:37.327" v="2273" actId="1076"/>
          <ac:spMkLst>
            <pc:docMk/>
            <pc:sldMk cId="2708248458" sldId="259"/>
            <ac:spMk id="2" creationId="{BDFCB7BF-B35A-1E65-F375-20BD2086F62E}"/>
          </ac:spMkLst>
        </pc:spChg>
        <pc:spChg chg="del mod">
          <ac:chgData name="Юлия Истомина" userId="b539d6b6cde56ffc" providerId="LiveId" clId="{0B481D6C-86A0-4421-B2A8-75F33BE4CDFE}" dt="2025-04-29T11:31:12.559" v="262" actId="478"/>
          <ac:spMkLst>
            <pc:docMk/>
            <pc:sldMk cId="2708248458" sldId="259"/>
            <ac:spMk id="4" creationId="{BCDE93E7-EF48-759C-DFE6-19F19A387BF0}"/>
          </ac:spMkLst>
        </pc:spChg>
        <pc:spChg chg="add mod">
          <ac:chgData name="Юлия Истомина" userId="b539d6b6cde56ffc" providerId="LiveId" clId="{0B481D6C-86A0-4421-B2A8-75F33BE4CDFE}" dt="2025-04-29T20:01:55.322" v="2122" actId="14100"/>
          <ac:spMkLst>
            <pc:docMk/>
            <pc:sldMk cId="2708248458" sldId="259"/>
            <ac:spMk id="6" creationId="{734C637E-32DD-9F57-70FC-3C4166C1179A}"/>
          </ac:spMkLst>
        </pc:spChg>
        <pc:spChg chg="add del mod">
          <ac:chgData name="Юлия Истомина" userId="b539d6b6cde56ffc" providerId="LiveId" clId="{0B481D6C-86A0-4421-B2A8-75F33BE4CDFE}" dt="2025-04-29T11:41:55.218" v="504" actId="478"/>
          <ac:spMkLst>
            <pc:docMk/>
            <pc:sldMk cId="2708248458" sldId="259"/>
            <ac:spMk id="8" creationId="{9D06760E-1BA0-E3F3-55A1-5AB7545DFB96}"/>
          </ac:spMkLst>
        </pc:spChg>
        <pc:spChg chg="add mod">
          <ac:chgData name="Юлия Истомина" userId="b539d6b6cde56ffc" providerId="LiveId" clId="{0B481D6C-86A0-4421-B2A8-75F33BE4CDFE}" dt="2025-04-29T20:01:50.917" v="2120" actId="14100"/>
          <ac:spMkLst>
            <pc:docMk/>
            <pc:sldMk cId="2708248458" sldId="259"/>
            <ac:spMk id="10" creationId="{7E43CB15-9529-C3E5-71AE-931DCAB77B0A}"/>
          </ac:spMkLst>
        </pc:spChg>
      </pc:sldChg>
      <pc:sldChg chg="modSp new mod">
        <pc:chgData name="Юлия Истомина" userId="b539d6b6cde56ffc" providerId="LiveId" clId="{0B481D6C-86A0-4421-B2A8-75F33BE4CDFE}" dt="2025-04-30T07:01:44.286" v="2276" actId="14100"/>
        <pc:sldMkLst>
          <pc:docMk/>
          <pc:sldMk cId="3703509353" sldId="260"/>
        </pc:sldMkLst>
        <pc:spChg chg="mod">
          <ac:chgData name="Юлия Истомина" userId="b539d6b6cde56ffc" providerId="LiveId" clId="{0B481D6C-86A0-4421-B2A8-75F33BE4CDFE}" dt="2025-04-30T06:59:45.070" v="2267" actId="14100"/>
          <ac:spMkLst>
            <pc:docMk/>
            <pc:sldMk cId="3703509353" sldId="260"/>
            <ac:spMk id="2" creationId="{2DFA55CE-8E67-E785-4018-E89CC2ECB6BF}"/>
          </ac:spMkLst>
        </pc:spChg>
        <pc:spChg chg="mod">
          <ac:chgData name="Юлия Истомина" userId="b539d6b6cde56ffc" providerId="LiveId" clId="{0B481D6C-86A0-4421-B2A8-75F33BE4CDFE}" dt="2025-04-30T07:01:44.286" v="2276" actId="14100"/>
          <ac:spMkLst>
            <pc:docMk/>
            <pc:sldMk cId="3703509353" sldId="260"/>
            <ac:spMk id="4" creationId="{CB2B9D50-04E5-80B5-318C-E5DA90DAB7A9}"/>
          </ac:spMkLst>
        </pc:spChg>
      </pc:sldChg>
      <pc:sldChg chg="modSp new mod">
        <pc:chgData name="Юлия Истомина" userId="b539d6b6cde56ffc" providerId="LiveId" clId="{0B481D6C-86A0-4421-B2A8-75F33BE4CDFE}" dt="2025-04-30T07:02:04.058" v="2279" actId="1076"/>
        <pc:sldMkLst>
          <pc:docMk/>
          <pc:sldMk cId="3007989348" sldId="261"/>
        </pc:sldMkLst>
        <pc:spChg chg="mod">
          <ac:chgData name="Юлия Истомина" userId="b539d6b6cde56ffc" providerId="LiveId" clId="{0B481D6C-86A0-4421-B2A8-75F33BE4CDFE}" dt="2025-04-30T07:00:32.020" v="2272" actId="1076"/>
          <ac:spMkLst>
            <pc:docMk/>
            <pc:sldMk cId="3007989348" sldId="261"/>
            <ac:spMk id="2" creationId="{DF627610-82F2-784B-9DFC-64708850CB3E}"/>
          </ac:spMkLst>
        </pc:spChg>
        <pc:spChg chg="mod">
          <ac:chgData name="Юлия Истомина" userId="b539d6b6cde56ffc" providerId="LiveId" clId="{0B481D6C-86A0-4421-B2A8-75F33BE4CDFE}" dt="2025-04-30T07:02:04.058" v="2279" actId="1076"/>
          <ac:spMkLst>
            <pc:docMk/>
            <pc:sldMk cId="3007989348" sldId="261"/>
            <ac:spMk id="4" creationId="{A5DB67F4-732B-1EC1-38DC-6A8C8B16AACA}"/>
          </ac:spMkLst>
        </pc:spChg>
      </pc:sldChg>
      <pc:sldChg chg="addSp delSp modSp new add del mod">
        <pc:chgData name="Юлия Истомина" userId="b539d6b6cde56ffc" providerId="LiveId" clId="{0B481D6C-86A0-4421-B2A8-75F33BE4CDFE}" dt="2025-04-30T07:00:26.852" v="2271" actId="1076"/>
        <pc:sldMkLst>
          <pc:docMk/>
          <pc:sldMk cId="2873942013" sldId="262"/>
        </pc:sldMkLst>
        <pc:spChg chg="del">
          <ac:chgData name="Юлия Истомина" userId="b539d6b6cde56ffc" providerId="LiveId" clId="{0B481D6C-86A0-4421-B2A8-75F33BE4CDFE}" dt="2025-04-29T12:27:04.001" v="1629" actId="478"/>
          <ac:spMkLst>
            <pc:docMk/>
            <pc:sldMk cId="2873942013" sldId="262"/>
            <ac:spMk id="2" creationId="{0F4BAEEA-17DD-3A1D-4B44-D286F8C7FB51}"/>
          </ac:spMkLst>
        </pc:spChg>
        <pc:spChg chg="mod">
          <ac:chgData name="Юлия Истомина" userId="b539d6b6cde56ffc" providerId="LiveId" clId="{0B481D6C-86A0-4421-B2A8-75F33BE4CDFE}" dt="2025-04-29T20:04:42.665" v="2155" actId="14100"/>
          <ac:spMkLst>
            <pc:docMk/>
            <pc:sldMk cId="2873942013" sldId="262"/>
            <ac:spMk id="4" creationId="{DD44B824-51B9-7F72-1FBC-B2E37504B57F}"/>
          </ac:spMkLst>
        </pc:spChg>
        <pc:spChg chg="add mod">
          <ac:chgData name="Юлия Истомина" userId="b539d6b6cde56ffc" providerId="LiveId" clId="{0B481D6C-86A0-4421-B2A8-75F33BE4CDFE}" dt="2025-04-29T12:27:02.344" v="1628"/>
          <ac:spMkLst>
            <pc:docMk/>
            <pc:sldMk cId="2873942013" sldId="262"/>
            <ac:spMk id="5" creationId="{8C1E5E83-70F1-767D-87CD-6A9E1E2B7182}"/>
          </ac:spMkLst>
        </pc:spChg>
        <pc:spChg chg="add mod">
          <ac:chgData name="Юлия Истомина" userId="b539d6b6cde56ffc" providerId="LiveId" clId="{0B481D6C-86A0-4421-B2A8-75F33BE4CDFE}" dt="2025-04-30T07:00:26.852" v="2271" actId="1076"/>
          <ac:spMkLst>
            <pc:docMk/>
            <pc:sldMk cId="2873942013" sldId="262"/>
            <ac:spMk id="6" creationId="{7E1E3B6A-9A76-CD12-7A15-A6E8A04D955A}"/>
          </ac:spMkLst>
        </pc:spChg>
        <pc:spChg chg="add mod">
          <ac:chgData name="Юлия Истомина" userId="b539d6b6cde56ffc" providerId="LiveId" clId="{0B481D6C-86A0-4421-B2A8-75F33BE4CDFE}" dt="2025-04-29T12:28:22.875" v="1652" actId="1076"/>
          <ac:spMkLst>
            <pc:docMk/>
            <pc:sldMk cId="2873942013" sldId="262"/>
            <ac:spMk id="8" creationId="{06B95251-6AA5-1232-3441-46A3438C7A55}"/>
          </ac:spMkLst>
        </pc:spChg>
        <pc:spChg chg="add">
          <ac:chgData name="Юлия Истомина" userId="b539d6b6cde56ffc" providerId="LiveId" clId="{0B481D6C-86A0-4421-B2A8-75F33BE4CDFE}" dt="2025-04-29T12:27:20.509" v="1634"/>
          <ac:spMkLst>
            <pc:docMk/>
            <pc:sldMk cId="2873942013" sldId="262"/>
            <ac:spMk id="9" creationId="{E2847706-CD16-935C-99FA-C6D776E7555B}"/>
          </ac:spMkLst>
        </pc:spChg>
        <pc:spChg chg="add mod">
          <ac:chgData name="Юлия Истомина" userId="b539d6b6cde56ffc" providerId="LiveId" clId="{0B481D6C-86A0-4421-B2A8-75F33BE4CDFE}" dt="2025-04-29T12:28:23.847" v="1654" actId="6549"/>
          <ac:spMkLst>
            <pc:docMk/>
            <pc:sldMk cId="2873942013" sldId="262"/>
            <ac:spMk id="10" creationId="{2FE20F87-DF3A-CC91-5CEB-60B9D1165038}"/>
          </ac:spMkLst>
        </pc:spChg>
        <pc:graphicFrameChg chg="add del mod">
          <ac:chgData name="Юлия Истомина" userId="b539d6b6cde56ffc" providerId="LiveId" clId="{0B481D6C-86A0-4421-B2A8-75F33BE4CDFE}" dt="2025-04-29T12:28:24.255" v="1656"/>
          <ac:graphicFrameMkLst>
            <pc:docMk/>
            <pc:sldMk cId="2873942013" sldId="262"/>
            <ac:graphicFrameMk id="7" creationId="{25E1EEDF-BA8B-E32E-7587-B070CF0EACCF}"/>
          </ac:graphicFrameMkLst>
        </pc:graphicFrameChg>
        <pc:graphicFrameChg chg="add del mod">
          <ac:chgData name="Юлия Истомина" userId="b539d6b6cde56ffc" providerId="LiveId" clId="{0B481D6C-86A0-4421-B2A8-75F33BE4CDFE}" dt="2025-04-29T12:28:36.158" v="1659"/>
          <ac:graphicFrameMkLst>
            <pc:docMk/>
            <pc:sldMk cId="2873942013" sldId="262"/>
            <ac:graphicFrameMk id="11" creationId="{1B88EA90-5C68-AD8C-4EF0-AB5BEF2DA873}"/>
          </ac:graphicFrameMkLst>
        </pc:graphicFrameChg>
        <pc:graphicFrameChg chg="add del mod">
          <ac:chgData name="Юлия Истомина" userId="b539d6b6cde56ffc" providerId="LiveId" clId="{0B481D6C-86A0-4421-B2A8-75F33BE4CDFE}" dt="2025-04-29T12:34:39.731" v="1919"/>
          <ac:graphicFrameMkLst>
            <pc:docMk/>
            <pc:sldMk cId="2873942013" sldId="262"/>
            <ac:graphicFrameMk id="12" creationId="{72B8FA44-AEC4-26EA-F820-2EA4BF0E937C}"/>
          </ac:graphicFrameMkLst>
        </pc:graphicFrameChg>
      </pc:sldChg>
      <pc:sldChg chg="modSp new mod">
        <pc:chgData name="Юлия Истомина" userId="b539d6b6cde56ffc" providerId="LiveId" clId="{0B481D6C-86A0-4421-B2A8-75F33BE4CDFE}" dt="2025-04-30T07:02:35.735" v="2281" actId="14100"/>
        <pc:sldMkLst>
          <pc:docMk/>
          <pc:sldMk cId="1388934194" sldId="263"/>
        </pc:sldMkLst>
        <pc:spChg chg="mod">
          <ac:chgData name="Юлия Истомина" userId="b539d6b6cde56ffc" providerId="LiveId" clId="{0B481D6C-86A0-4421-B2A8-75F33BE4CDFE}" dt="2025-04-30T07:00:17.097" v="2270" actId="1076"/>
          <ac:spMkLst>
            <pc:docMk/>
            <pc:sldMk cId="1388934194" sldId="263"/>
            <ac:spMk id="2" creationId="{F55CF0AD-F165-9DC5-4EDA-BB058DF3842F}"/>
          </ac:spMkLst>
        </pc:spChg>
        <pc:spChg chg="mod">
          <ac:chgData name="Юлия Истомина" userId="b539d6b6cde56ffc" providerId="LiveId" clId="{0B481D6C-86A0-4421-B2A8-75F33BE4CDFE}" dt="2025-04-30T07:02:35.735" v="2281" actId="14100"/>
          <ac:spMkLst>
            <pc:docMk/>
            <pc:sldMk cId="1388934194" sldId="263"/>
            <ac:spMk id="4" creationId="{84F1D2F6-13CB-EFD9-1E1B-B771ABD2FA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a236f8d0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a236f8d0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type="tx">
  <p:cSld name="TITLE_AND_BODY">
    <p:bg>
      <p:bgPr>
        <a:gradFill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8925" y="118500"/>
            <a:ext cx="56313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48922" y="1840706"/>
            <a:ext cx="78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71" y="359811"/>
            <a:ext cx="1637378" cy="4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1300"/>
              <a:buNone/>
              <a:defRPr sz="2400">
                <a:solidFill>
                  <a:srgbClr val="FF94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1pPr>
            <a:lvl2pPr marL="914400" lvl="1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2pPr>
            <a:lvl3pPr marL="1371600" lvl="2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3pPr>
            <a:lvl4pPr marL="1828800" lvl="3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4pPr>
            <a:lvl5pPr marL="2286000" lvl="4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5pPr>
            <a:lvl6pPr marL="2743200" lvl="5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6pPr>
            <a:lvl7pPr marL="3200400" lvl="6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7pPr>
            <a:lvl8pPr marL="3657600" lvl="7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8pPr>
            <a:lvl9pPr marL="4114800" lvl="8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63668" y="4321968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8462" y="359810"/>
            <a:ext cx="1635792" cy="4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490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78123263163,20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ips.ru/publication-web/classification/mkpo?view=list&amp;edition=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41014" y="2668597"/>
            <a:ext cx="7723880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/>
              <a:t>Составление описания на промышленный образец</a:t>
            </a:r>
            <a:endParaRPr sz="4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94358" y="4192020"/>
            <a:ext cx="8215092" cy="4464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/>
              <a:t>Истомина Юлия Павловна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Главный специалист по патентной и изобретательской работе</a:t>
            </a:r>
            <a:endParaRPr lang="ru" sz="18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bg1"/>
                </a:solidFill>
                <a:effectLst/>
                <a:latin typeface="Fira Sans" panose="020B050305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(812) 326-31-63, доб. 2099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2632" y="229274"/>
            <a:ext cx="6442528" cy="4407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Fira Sans" panose="020B0503050000020004" pitchFamily="34" charset="0"/>
              </a:rPr>
              <a:t>Статья 1352 Гражданского кодекса Российской Федерации</a:t>
            </a:r>
            <a:endParaRPr dirty="0">
              <a:latin typeface="Fira Sans" panose="020B0503050000020004" pitchFamily="34" charset="0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2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98479" y="951848"/>
            <a:ext cx="8408821" cy="836354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Fira Sans" panose="020B0503050000020004" pitchFamily="34" charset="0"/>
              </a:rPr>
              <a:t>В качестве </a:t>
            </a:r>
            <a:r>
              <a:rPr lang="ru-RU" sz="1600" b="1" dirty="0">
                <a:latin typeface="Fira Sans" panose="020B0503050000020004" pitchFamily="34" charset="0"/>
              </a:rPr>
              <a:t>промышленного образца </a:t>
            </a:r>
            <a:r>
              <a:rPr lang="ru-RU" sz="1600" dirty="0">
                <a:latin typeface="Fira Sans" panose="020B0503050000020004" pitchFamily="34" charset="0"/>
              </a:rPr>
              <a:t>охраняется решение внешнего вида изделия промышленного или кустарно-ремесленного производства.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7D9B2-DD36-33CC-5946-811F1C9E28D7}"/>
              </a:ext>
            </a:extLst>
          </p:cNvPr>
          <p:cNvSpPr txBox="1"/>
          <p:nvPr/>
        </p:nvSpPr>
        <p:spPr>
          <a:xfrm>
            <a:off x="382959" y="1655207"/>
            <a:ext cx="38823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Промышленному образцу предоставляется правовая охрана, если по своим существенным признакам он является: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Fira Sans" panose="020B0503050000020004" pitchFamily="34" charset="0"/>
              </a:rPr>
              <a:t>новым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Fira Sans" panose="020B0503050000020004" pitchFamily="34" charset="0"/>
              </a:rPr>
              <a:t>оригинальным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352EC-0AFE-2274-97FB-0F662940CD45}"/>
              </a:ext>
            </a:extLst>
          </p:cNvPr>
          <p:cNvSpPr txBox="1"/>
          <p:nvPr/>
        </p:nvSpPr>
        <p:spPr>
          <a:xfrm>
            <a:off x="4019479" y="1601860"/>
            <a:ext cx="47878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К существенным признакам промышленного образца относятся признаки, определяющие </a:t>
            </a:r>
            <a:r>
              <a:rPr lang="ru-RU" sz="1600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эстетические особенности внешнего вида изделия</a:t>
            </a: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, в частности </a:t>
            </a:r>
            <a:r>
              <a:rPr lang="ru-RU" sz="1600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форма, конфигурация, орнамент, сочетание цветов, линий, контуры изделия, текстура или фактура материала изделия</a:t>
            </a: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.</a:t>
            </a:r>
            <a:endParaRPr lang="ru-RU" sz="1600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69CA4-9D7A-0075-B3FB-4FC5AE1E6621}"/>
              </a:ext>
            </a:extLst>
          </p:cNvPr>
          <p:cNvSpPr txBox="1"/>
          <p:nvPr/>
        </p:nvSpPr>
        <p:spPr>
          <a:xfrm>
            <a:off x="412632" y="3486068"/>
            <a:ext cx="8380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Признаки, обусловленные исключительно </a:t>
            </a:r>
            <a:r>
              <a:rPr lang="ru-RU" sz="1600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технической функцией изделия</a:t>
            </a: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sz="1600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не являются охраняемыми признаками промышленного образца</a:t>
            </a: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.</a:t>
            </a:r>
            <a:endParaRPr lang="ru-RU" sz="1600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D5BF2A22-8B74-EEB9-08BF-DF114CFB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849" y="3363019"/>
            <a:ext cx="707098" cy="707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39AF67-0905-0EB9-5FB5-CA05C9280690}"/>
              </a:ext>
            </a:extLst>
          </p:cNvPr>
          <p:cNvSpPr txBox="1"/>
          <p:nvPr/>
        </p:nvSpPr>
        <p:spPr>
          <a:xfrm>
            <a:off x="412632" y="4208269"/>
            <a:ext cx="8408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Срок действия исключительного права на промышленный образец и удостоверяющего это право патента по заявлению патентообладателя может быть </a:t>
            </a:r>
            <a:r>
              <a:rPr lang="ru-RU" sz="1600" b="1" dirty="0">
                <a:solidFill>
                  <a:schemeClr val="bg2"/>
                </a:solidFill>
                <a:latin typeface="Fira Sans" panose="020B0503050000020004" pitchFamily="34" charset="0"/>
              </a:rPr>
              <a:t>неоднократно продлен на 5 лет</a:t>
            </a:r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, но в целом </a:t>
            </a:r>
            <a:r>
              <a:rPr lang="ru-RU" sz="1600" b="1" dirty="0">
                <a:solidFill>
                  <a:schemeClr val="bg2"/>
                </a:solidFill>
                <a:latin typeface="Fira Sans" panose="020B0503050000020004" pitchFamily="34" charset="0"/>
              </a:rPr>
              <a:t>не более чем на 25 лет</a:t>
            </a:r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D9C30-FF2C-8CA6-467B-94D3942E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ira Sans" panose="020B0503050000020004" pitchFamily="34" charset="0"/>
              </a:rPr>
              <a:t>Примеры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160B64-816E-7285-37D2-76494D4C96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sz="140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ACB0B7-5E0A-CD86-8DB3-BA9E471C4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99" y="880323"/>
            <a:ext cx="1124615" cy="20903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DD66E7-8A4F-5ED7-D52B-D4708546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10" y="880323"/>
            <a:ext cx="2122430" cy="22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1A0662-4823-EFBB-EDDA-132B752E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92" y="840566"/>
            <a:ext cx="1551573" cy="26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837C832-8190-0882-515C-D1078445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9" y="2970640"/>
            <a:ext cx="1124615" cy="20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207B7DC-ABF8-96B7-0490-1ADDF512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73" y="992422"/>
            <a:ext cx="2031003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FD94832-E194-AAAD-8CE9-8EA4437D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2015" y="2856498"/>
            <a:ext cx="1669796" cy="26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C1A1F2C-E31F-A0E1-0B83-9A53355D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38" y="2933265"/>
            <a:ext cx="1437704" cy="20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E0C133D-F7D9-6B53-5FA8-8264E00B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55" y="3750014"/>
            <a:ext cx="962544" cy="10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CB7BF-B35A-1E65-F375-20BD2086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8" y="337700"/>
            <a:ext cx="6256200" cy="440700"/>
          </a:xfrm>
        </p:spPr>
        <p:txBody>
          <a:bodyPr/>
          <a:lstStyle/>
          <a:p>
            <a:r>
              <a:rPr lang="ru-RU" dirty="0">
                <a:latin typeface="Fira Sans" panose="020B0503050000020004" pitchFamily="34" charset="0"/>
              </a:rPr>
              <a:t>Интересующий класс классификации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55817B-E241-7080-E660-2E4C7876F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C637E-32DD-9F57-70FC-3C4166C1179A}"/>
              </a:ext>
            </a:extLst>
          </p:cNvPr>
          <p:cNvSpPr txBox="1"/>
          <p:nvPr/>
        </p:nvSpPr>
        <p:spPr>
          <a:xfrm>
            <a:off x="107911" y="2039031"/>
            <a:ext cx="89281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Класс 14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ОБОРУДОВАНИЕ ДЛЯ ЗАПИСИ, ТЕЛЕКОММУНИКАЦИИ ИЛИ ОБРАБОТКИ ДАННЫХ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Примечания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14-01 Устройства для записи или воспроизведения звука или изображения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14-02 Оборудование для обработки данных, в том числе периферийные устройства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14-03 Средства телекоммуникации, беспроводные дистанционные средства управления и радиоусилители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14-04 Графические пользовательские интерфейсы и иконки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14-05 Среды для хранения записей и данных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14-06 Держатели, стойки и опоры для электронного оборудования, не включённые в другие классы</a:t>
            </a:r>
          </a:p>
          <a:p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14-99 Разное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3CB15-9529-C3E5-71AE-931DCAB77B0A}"/>
              </a:ext>
            </a:extLst>
          </p:cNvPr>
          <p:cNvSpPr txBox="1"/>
          <p:nvPr/>
        </p:nvSpPr>
        <p:spPr>
          <a:xfrm>
            <a:off x="62475" y="778400"/>
            <a:ext cx="89736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Международная классификация промышленных образцов (МКПО) представлена в виде 32 классов, направленных на различные области применения. Полный перечень классов можно посмотреть на </a:t>
            </a:r>
            <a:r>
              <a:rPr lang="ru-RU" sz="1600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сайте ФИПС </a:t>
            </a:r>
            <a:r>
              <a:rPr lang="ru-RU" sz="160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. </a:t>
            </a:r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Для патентования внешнего вида технических устройств телекоммуникации и обработки данных  используется </a:t>
            </a:r>
            <a:r>
              <a:rPr lang="ru-RU" sz="1600" b="1" dirty="0">
                <a:solidFill>
                  <a:schemeClr val="bg2"/>
                </a:solidFill>
                <a:latin typeface="Fira Sans" panose="020B0503050000020004" pitchFamily="34" charset="0"/>
              </a:rPr>
              <a:t>14 класс</a:t>
            </a:r>
            <a:r>
              <a:rPr lang="ru-RU" sz="1600" dirty="0">
                <a:solidFill>
                  <a:schemeClr val="bg2"/>
                </a:solidFill>
                <a:latin typeface="Fira Sans" panose="020B0503050000020004" pitchFamily="34" charset="0"/>
              </a:rPr>
              <a:t>. Также данный класс используется для защиты объектов, отображающих интерфейсы, сайты и т.д. </a:t>
            </a:r>
          </a:p>
        </p:txBody>
      </p:sp>
    </p:spTree>
    <p:extLst>
      <p:ext uri="{BB962C8B-B14F-4D97-AF65-F5344CB8AC3E}">
        <p14:creationId xmlns:p14="http://schemas.microsoft.com/office/powerpoint/2010/main" val="270824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A55CE-8E67-E785-4018-E89CC2EC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49" y="396066"/>
            <a:ext cx="6678590" cy="440700"/>
          </a:xfrm>
        </p:spPr>
        <p:txBody>
          <a:bodyPr/>
          <a:lstStyle/>
          <a:p>
            <a:r>
              <a:rPr lang="ru-RU" dirty="0">
                <a:latin typeface="Fira Sans" panose="020B0503050000020004" pitchFamily="34" charset="0"/>
              </a:rPr>
              <a:t>Требования к описанию промышленного образца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CBBBC9-A336-8EC8-A0AB-9C14318CF5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B9D50-04E5-80B5-318C-E5DA90DA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77" y="1211781"/>
            <a:ext cx="8710023" cy="3750300"/>
          </a:xfrm>
        </p:spPr>
        <p:txBody>
          <a:bodyPr/>
          <a:lstStyle/>
          <a:p>
            <a:pPr marL="1460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Fira Sans" panose="020B0503050000020004" pitchFamily="34" charset="0"/>
              </a:rPr>
              <a:t>Допускается применение пунктирных линий для отображения тех частей объекта, на которые заявитель не претендует (не требуется охрана) </a:t>
            </a:r>
          </a:p>
          <a:p>
            <a:pPr marL="14605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Fira Sans" panose="020B05030500000200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Fira Sans" panose="020B0503050000020004" pitchFamily="34" charset="0"/>
              </a:rPr>
              <a:t>Описание должно в словесной форме раскрывать отображенный на фотографиях (рисунках) внешний вид изделия.</a:t>
            </a:r>
          </a:p>
          <a:p>
            <a:pPr marL="14605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Fira Sans" panose="020B05030500000200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Fira Sans" panose="020B0503050000020004" pitchFamily="34" charset="0"/>
              </a:rPr>
              <a:t>В правом верхнем углу первого листа описания указывается индекс МКПО. Далее в виде заголовка пишется название промышленного образца.</a:t>
            </a:r>
          </a:p>
          <a:p>
            <a:pPr marL="14605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Fira Sans" panose="020B05030500000200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Fira Sans" panose="020B0503050000020004" pitchFamily="34" charset="0"/>
              </a:rPr>
              <a:t>Название объекта должно отображать устройство(объект), а не его основные функции . Название не должно быть коммерческим названием, товарным знаком.(Пример: Не скотч, а кляющаяся лента).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Fira Sans" panose="020B05030500000200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Fira Sans" panose="020B0503050000020004" pitchFamily="34" charset="0"/>
              </a:rPr>
              <a:t>Требования к размеру одного изображения (файла) до 5 Мб. </a:t>
            </a:r>
          </a:p>
        </p:txBody>
      </p:sp>
    </p:spTree>
    <p:extLst>
      <p:ext uri="{BB962C8B-B14F-4D97-AF65-F5344CB8AC3E}">
        <p14:creationId xmlns:p14="http://schemas.microsoft.com/office/powerpoint/2010/main" val="370350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27610-82F2-784B-9DFC-64708850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63" y="351880"/>
            <a:ext cx="6256200" cy="440700"/>
          </a:xfrm>
        </p:spPr>
        <p:txBody>
          <a:bodyPr/>
          <a:lstStyle/>
          <a:p>
            <a:r>
              <a:rPr lang="ru-RU" dirty="0">
                <a:latin typeface="Fira Sans" panose="020B0503050000020004" pitchFamily="34" charset="0"/>
              </a:rPr>
              <a:t>Примеры названий для ПО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D83851-4F5F-B8FE-63DF-7F0E5C018E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DB67F4-732B-1EC1-38DC-6A8C8B16A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563" y="1013274"/>
            <a:ext cx="8618168" cy="2480289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Графический интерфейс пользователя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Анимированный графический интерфейс пользователя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Переходной графический интерфейс пользователя</a:t>
            </a:r>
          </a:p>
          <a:p>
            <a:pPr algn="just"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Набор страниц графического интерфейса пользователя</a:t>
            </a:r>
          </a:p>
          <a:p>
            <a:pPr algn="just"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Анимационный интерфейс пользователя</a:t>
            </a:r>
          </a:p>
          <a:p>
            <a:pPr algn="just"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Набор страниц графических интерфейсов пользователя</a:t>
            </a:r>
          </a:p>
          <a:p>
            <a:pPr algn="just">
              <a:spcBef>
                <a:spcPts val="0"/>
              </a:spcBef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Электронное устройство с графическим интерфейсом пользователя</a:t>
            </a:r>
          </a:p>
          <a:p>
            <a:pPr algn="just">
              <a:spcBef>
                <a:spcPts val="0"/>
              </a:spcBef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 ГИП системы обработки полетной информации при выполнении испытательных и вариационных режимов полета</a:t>
            </a:r>
          </a:p>
          <a:p>
            <a:pPr algn="just">
              <a:spcBef>
                <a:spcPts val="0"/>
              </a:spcBef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6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Рисунок для графического интерфейса пользователя</a:t>
            </a:r>
            <a:endParaRPr lang="ru-RU" sz="1400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8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CF0AD-F165-9DC5-4EDA-BB058DF3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6" y="227292"/>
            <a:ext cx="7047351" cy="440700"/>
          </a:xfrm>
        </p:spPr>
        <p:txBody>
          <a:bodyPr/>
          <a:lstStyle/>
          <a:p>
            <a:r>
              <a:rPr lang="ru-RU" dirty="0"/>
              <a:t>Требования к описанию промышленного образца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E7A66D-50DD-41DA-D5C6-7AB0D1EF41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F1D2F6-13CB-EFD9-1E1B-B771ABD2F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03" y="866384"/>
            <a:ext cx="8789347" cy="3750300"/>
          </a:xfrm>
        </p:spPr>
        <p:txBody>
          <a:bodyPr/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Текст описания должен иметь следующие разделы: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- назначение и область применения промышленного образца;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- аналоги промышленного образца;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- перечень фотографий и других представляемых материалов, иллюстрирующих промышленный образец (чертеж, эргономическая схема, конфекционная карта - в случае их представления);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- сущность промышленного образца;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- возможность многократного воспроизведения промышленного образца;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- перечень существенных признаков промышленного образца.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Разделы не имеют заголовков и не нумеруются, отделяются друг от друга абзацами.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В первом разделе вначале укрупненно указывается область техники, к которой относится заявляемый промышленный образец (например, строительство, приборостроение и </a:t>
            </a:r>
            <a:r>
              <a:rPr lang="ru-RU" sz="1400" b="0" i="0" dirty="0" err="1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тп</a:t>
            </a: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.). Если промышленный образец относится к нескольким областям техники, называется преимущественная область(например: «…преимущественно к машиностроению»). Затем приводится пример его использования. Этот раздел может выглядеть, например, следующим образом «Заявляемый промышленный образец относится преимущественно к судостроению и может быть применен для дуговой сварки стыков листов большой длины», 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Далее в описании приводится характеристика и анализ двух или более аналогов промышленного образца, причем указывается, какой из них является ближайшим аналогом (он анализируется последним) 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893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D3A57A-7244-9035-E7DD-E7A35AD92F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44B824-51B9-7F72-1FBC-B2E37504B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54" y="867497"/>
            <a:ext cx="8339088" cy="3750300"/>
          </a:xfrm>
        </p:spPr>
        <p:txBody>
          <a:bodyPr/>
          <a:lstStyle/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для ………………….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Известен …………….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Общими признаками с заявляемым промышленным образцом является………………………………………..</a:t>
            </a:r>
            <a:endParaRPr lang="ru-RU" sz="1400" dirty="0">
              <a:solidFill>
                <a:schemeClr val="bg2"/>
              </a:solidFill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2"/>
              </a:solidFill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близкий к заявленному промышленному образцу по совокупности существенных признаков является …………………… выполненный в форме …………………… </a:t>
            </a:r>
            <a:endParaRPr lang="ru-RU" sz="1400" dirty="0">
              <a:solidFill>
                <a:schemeClr val="bg2"/>
              </a:solidFill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Общими признаками с заявляемым промышленным образцом являются …………… 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Сущность предлагаемого промышленного образца выражается в создании ……... Указанная сущность достигается тем, что ……..(см. фиг. 1) выполнен в форме……... При этом согласно предлагаемому промышленному образцу изделие…………………. </a:t>
            </a:r>
            <a:endParaRPr lang="ru-RU" sz="1400" dirty="0">
              <a:solidFill>
                <a:schemeClr val="bg2"/>
              </a:solidFill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Предлагаемый промышленный образец может изготавливаться серийно……</a:t>
            </a:r>
            <a:endParaRPr lang="ru-RU" sz="1400" dirty="0">
              <a:solidFill>
                <a:schemeClr val="bg2"/>
              </a:solidFill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latin typeface="Fira Sans" panose="020B0503050000020004" pitchFamily="34" charset="0"/>
              </a:rPr>
              <a:t>Источники информации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latin typeface="Fira Sans" panose="020B0503050000020004" pitchFamily="34" charset="0"/>
              </a:rPr>
              <a:t>Объект характеризующийся: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latin typeface="Fira Sans" panose="020B0503050000020004" pitchFamily="34" charset="0"/>
              </a:rPr>
              <a:t>- выполнением изделия в форме…;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latin typeface="Fira Sans" panose="020B0503050000020004" pitchFamily="34" charset="0"/>
              </a:rPr>
              <a:t>- выполнением изделия в объеме……;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latin typeface="Fira Sans" panose="020B0503050000020004" pitchFamily="34" charset="0"/>
              </a:rPr>
              <a:t>отличающийся: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latin typeface="Fira Sans" panose="020B0503050000020004" pitchFamily="34" charset="0"/>
              </a:rPr>
              <a:t>- наличием………..;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2"/>
                </a:solidFill>
                <a:latin typeface="Fira Sans" panose="020B0503050000020004" pitchFamily="34" charset="0"/>
              </a:rPr>
              <a:t>-……..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1E3B6A-9A76-CD12-7A15-A6E8A04D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305353"/>
            <a:ext cx="6571258" cy="440700"/>
          </a:xfrm>
        </p:spPr>
        <p:txBody>
          <a:bodyPr/>
          <a:lstStyle/>
          <a:p>
            <a:r>
              <a:rPr lang="ru-RU" dirty="0">
                <a:latin typeface="Fira Sans" panose="020B0503050000020004" pitchFamily="34" charset="0"/>
              </a:rPr>
              <a:t>Пример описания промышленного образца </a:t>
            </a:r>
          </a:p>
        </p:txBody>
      </p:sp>
    </p:spTree>
    <p:extLst>
      <p:ext uri="{BB962C8B-B14F-4D97-AF65-F5344CB8AC3E}">
        <p14:creationId xmlns:p14="http://schemas.microsoft.com/office/powerpoint/2010/main" val="287394201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742</Words>
  <Application>Microsoft Office PowerPoint</Application>
  <PresentationFormat>Экран (16:9)</PresentationFormat>
  <Paragraphs>80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Fira Sans</vt:lpstr>
      <vt:lpstr>Wingdings</vt:lpstr>
      <vt:lpstr>White</vt:lpstr>
      <vt:lpstr>Составление описания на промышленный образец </vt:lpstr>
      <vt:lpstr>Статья 1352 Гражданского кодекса Российской Федерации</vt:lpstr>
      <vt:lpstr>Примеры</vt:lpstr>
      <vt:lpstr>Интересующий класс классификации</vt:lpstr>
      <vt:lpstr>Требования к описанию промышленного образца </vt:lpstr>
      <vt:lpstr>Примеры названий для ПО</vt:lpstr>
      <vt:lpstr>Требования к описанию промышленного образца </vt:lpstr>
      <vt:lpstr>Пример описания промышленного образца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Юлия Истомина</dc:creator>
  <cp:lastModifiedBy>Юлия Истомина</cp:lastModifiedBy>
  <cp:revision>1</cp:revision>
  <dcterms:modified xsi:type="dcterms:W3CDTF">2025-04-30T07:02:39Z</dcterms:modified>
</cp:coreProperties>
</file>