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7" r:id="rId2"/>
    <p:sldId id="270" r:id="rId3"/>
    <p:sldId id="293" r:id="rId4"/>
    <p:sldId id="274" r:id="rId5"/>
    <p:sldId id="266" r:id="rId6"/>
    <p:sldId id="265" r:id="rId7"/>
    <p:sldId id="267" r:id="rId8"/>
    <p:sldId id="256" r:id="rId9"/>
    <p:sldId id="273" r:id="rId10"/>
    <p:sldId id="287" r:id="rId11"/>
    <p:sldId id="259" r:id="rId12"/>
    <p:sldId id="260" r:id="rId13"/>
    <p:sldId id="258" r:id="rId14"/>
    <p:sldId id="262" r:id="rId15"/>
    <p:sldId id="286" r:id="rId16"/>
    <p:sldId id="290" r:id="rId17"/>
    <p:sldId id="296" r:id="rId18"/>
    <p:sldId id="275" r:id="rId19"/>
    <p:sldId id="276" r:id="rId20"/>
    <p:sldId id="280" r:id="rId21"/>
    <p:sldId id="295" r:id="rId22"/>
    <p:sldId id="257" r:id="rId23"/>
    <p:sldId id="263" r:id="rId24"/>
    <p:sldId id="261" r:id="rId25"/>
    <p:sldId id="283" r:id="rId26"/>
    <p:sldId id="272" r:id="rId27"/>
    <p:sldId id="346" r:id="rId2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80000" autoAdjust="0"/>
  </p:normalViewPr>
  <p:slideViewPr>
    <p:cSldViewPr snapToGrid="0">
      <p:cViewPr>
        <p:scale>
          <a:sx n="50" d="100"/>
          <a:sy n="50" d="100"/>
        </p:scale>
        <p:origin x="-882" y="-15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ru-RU"/>
          </a:p>
        </p:txBody>
      </p:sp>
      <p:sp>
        <p:nvSpPr>
          <p:cNvPr id="409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5EE29268-DA39-4330-906F-F1EECBA9FA05}" type="datetimeFigureOut">
              <a:rPr lang="ru-RU"/>
              <a:pPr>
                <a:defRPr/>
              </a:pPr>
              <a:t>23.03.2022</a:t>
            </a:fld>
            <a:endParaRPr lang="ru-RU"/>
          </a:p>
        </p:txBody>
      </p:sp>
      <p:sp>
        <p:nvSpPr>
          <p:cNvPr id="13316" name="Rectangle 4"/>
          <p:cNvSpPr>
            <a:spLocks noGrp="1"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ru-RU"/>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1FA62D83-4418-4299-AF74-6A7CD5E216CD}"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pPr eaLnBrk="1" hangingPunct="1"/>
            <a:r>
              <a:rPr lang="ru-RU" smtClean="0">
                <a:latin typeface="Arial" charset="0"/>
              </a:rPr>
              <a:t>В первой части семинара</a:t>
            </a:r>
            <a:r>
              <a:rPr lang="ru-RU" smtClean="0"/>
              <a:t> </a:t>
            </a:r>
            <a:r>
              <a:rPr lang="ru-RU" smtClean="0">
                <a:latin typeface="Arial" charset="0"/>
              </a:rPr>
              <a:t>м</a:t>
            </a:r>
            <a:r>
              <a:rPr lang="ru-RU" smtClean="0"/>
              <a:t>ы </a:t>
            </a:r>
            <a:r>
              <a:rPr lang="ru-RU" smtClean="0">
                <a:latin typeface="Arial" charset="0"/>
              </a:rPr>
              <a:t>прослушали</a:t>
            </a:r>
            <a:r>
              <a:rPr lang="ru-RU" smtClean="0"/>
              <a:t> доклады, какие результаты были достигнуты и как замечательно используется система</a:t>
            </a:r>
            <a:r>
              <a:rPr lang="ru-RU" smtClean="0">
                <a:latin typeface="Arial" charset="0"/>
              </a:rPr>
              <a:t>,</a:t>
            </a:r>
            <a:r>
              <a:rPr lang="ru-RU" smtClean="0"/>
              <a:t> какую пользу приносит система для деятельности организации.</a:t>
            </a:r>
            <a:r>
              <a:rPr lang="en-US" smtClean="0"/>
              <a:t> </a:t>
            </a:r>
            <a:r>
              <a:rPr lang="ru-RU" smtClean="0"/>
              <a:t>Но часто под «капотом» внутри самого проекта</a:t>
            </a:r>
            <a:r>
              <a:rPr lang="en-US" smtClean="0"/>
              <a:t> </a:t>
            </a:r>
            <a:r>
              <a:rPr lang="ru-RU" smtClean="0">
                <a:latin typeface="Arial" charset="0"/>
              </a:rPr>
              <a:t>было все не просто, </a:t>
            </a:r>
            <a:r>
              <a:rPr lang="ru-RU" smtClean="0"/>
              <a:t>был целый ворох проблем, которых нужно было решить чтобы достигнуть положительных результатов. Предлагаю обсудить ключевые моменты, можно сказать «грабли» проектных решений на которых мы с вами при автоматизации постараемся не наступить.</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pPr eaLnBrk="1" hangingPunct="1"/>
            <a:r>
              <a:rPr lang="ru-RU" smtClean="0"/>
              <a:t>Если говорить про ожидания, важный момент, когда мы с вами на начальном уровне взяли проблемы, ради чего внедряем систему, когда начинаем формировать подсистему, у нас появляются дополнительные желания, возможно в дальнейшем надо это понадобиться, но мы не имеем понимания для чего. Да, это вроде бы это полезно, но в текущий момент времени нет функционального заказчика. Вполне возможно что это функционал был интересен и полезен в другой организации, но в период эксплуатации может выясниться что ввод дополнительных данных требует усилий и внимания, что будет отвлекать от основного процесса.</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pPr eaLnBrk="1" hangingPunct="1"/>
            <a:r>
              <a:rPr lang="ru-RU" smtClean="0"/>
              <a:t>Все что обсуждали ранее делают Люди, делают кадры. Здесь нужна конечно грамотная команда</a:t>
            </a:r>
            <a:r>
              <a:rPr lang="ru-RU" smtClean="0">
                <a:latin typeface="Arial" charset="0"/>
              </a:rPr>
              <a:t> внутри организации</a:t>
            </a:r>
            <a:r>
              <a:rPr lang="ru-RU" smtClean="0"/>
              <a:t>, команда подрядчика у который есть опыт автоматизации функциональных блоков. </a:t>
            </a:r>
            <a:r>
              <a:rPr lang="ru-RU" smtClean="0">
                <a:latin typeface="Arial" charset="0"/>
              </a:rPr>
              <a:t>Потребуется синергия.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pPr eaLnBrk="1" hangingPunct="1"/>
            <a:r>
              <a:rPr lang="ru-RU" smtClean="0"/>
              <a:t>Очень важно при оценке готовности организации подготовить еще свою собственную внутреннюю команду, то есть  самые успешные проекты внедрения систем реализованы на стыке двух команд: самой организации и внешнего подрядчика. Внутри не обязательно что это только ИТ, далеко не ИТ. Прежде всего это владельцы процессов, которые понимают как устроено их заведение. Вот эти люди должны быть безусловно вовлечены в проект. Все их требования, всех их ожидания должны сниматься и переводиться в некий формализованный вид.</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pPr eaLnBrk="1" hangingPunct="1"/>
            <a:r>
              <a:rPr lang="ru-RU" smtClean="0"/>
              <a:t>Конечно, у всех есть желание назначить ответственного за внедрение со стороны организации, то есть должен 1 человек, который будет двигателем проекта внутри, так как внедрение системы </a:t>
            </a:r>
            <a:r>
              <a:rPr lang="ru-RU" smtClean="0">
                <a:latin typeface="Arial" charset="0"/>
              </a:rPr>
              <a:t>класса 1С:Университет - </a:t>
            </a:r>
            <a:r>
              <a:rPr lang="ru-RU" smtClean="0"/>
              <a:t>это проект изменений.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pPr eaLnBrk="1" hangingPunct="1"/>
            <a:r>
              <a:rPr lang="ru-RU" smtClean="0"/>
              <a:t>Это человек внутри организации, помимо формального назначения должен иметь полномочия. Замечаем, что иногда приходит такой человек к локальным руководителям, просит что то сделать для внешнего подрядчика,</a:t>
            </a:r>
            <a:r>
              <a:rPr lang="ru-RU" smtClean="0">
                <a:latin typeface="Arial" charset="0"/>
              </a:rPr>
              <a:t> но получает ответ</a:t>
            </a:r>
            <a:r>
              <a:rPr lang="ru-RU" smtClean="0"/>
              <a:t> </a:t>
            </a:r>
            <a:r>
              <a:rPr lang="ru-RU" smtClean="0">
                <a:latin typeface="Arial" charset="0"/>
              </a:rPr>
              <a:t>«</a:t>
            </a:r>
            <a:r>
              <a:rPr lang="ru-RU" smtClean="0"/>
              <a:t>а им это не нужно, у них дела</a:t>
            </a:r>
            <a:r>
              <a:rPr lang="ru-RU" smtClean="0">
                <a:latin typeface="Arial" charset="0"/>
              </a:rPr>
              <a:t>»</a:t>
            </a:r>
            <a:r>
              <a:rPr lang="ru-RU" smtClean="0"/>
              <a:t>. Очень желательно</a:t>
            </a:r>
            <a:r>
              <a:rPr lang="ru-RU" smtClean="0">
                <a:latin typeface="Arial" charset="0"/>
              </a:rPr>
              <a:t>,</a:t>
            </a:r>
            <a:r>
              <a:rPr lang="ru-RU" smtClean="0"/>
              <a:t> что были полномочия. Такой человек на 1 этапе, условно говоря будет «1 против всех» дополнить полномочиями, чтобы он обладал возможность доступа и организации сотрудников по ходу проекта в целом.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pPr eaLnBrk="1" hangingPunct="1"/>
            <a:r>
              <a:rPr lang="ru-RU" smtClean="0"/>
              <a:t>Кроме ответственного сама организация должна быть готова к изменениям в рамках внедрения системы, так внедрение это проект изменений. Важно, до сотрудников в той или иной форме должна быть доведена инфо</a:t>
            </a:r>
            <a:r>
              <a:rPr lang="ru-RU" smtClean="0">
                <a:latin typeface="Arial" charset="0"/>
              </a:rPr>
              <a:t>р</a:t>
            </a:r>
            <a:r>
              <a:rPr lang="ru-RU" smtClean="0"/>
              <a:t>мация, что изменения будут в части тех или иных процессов и это приведет к положительным изменениям.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pPr eaLnBrk="1" hangingPunct="1"/>
            <a:r>
              <a:rPr lang="ru-RU" smtClean="0"/>
              <a:t>Когда мы пониманием что все готовы и есть понимание необходимости изменений уже можно более детально посмотреть на блоки ИТ</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pPr eaLnBrk="1" hangingPunct="1"/>
            <a:r>
              <a:rPr lang="ru-RU" smtClean="0"/>
              <a:t>Очень важный момент: мы должны очень четко с блоком учебного процесса и ИТ специалистами найти общую готовность</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pPr eaLnBrk="1" hangingPunct="1"/>
            <a:r>
              <a:rPr lang="ru-RU" smtClean="0"/>
              <a:t>Должны понимать каким образом будут формализованы желания вуза. Это очень важный момент</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pPr eaLnBrk="1" hangingPunct="1"/>
            <a:r>
              <a:rPr lang="ru-RU" smtClean="0"/>
              <a:t>Часто сталкиваемся на проблемных проектах с тем, что коллеги покажите  ваше ТЗ, ваше проектное задание, ваши функциональные требования, каким образом был защищен показан функциональной модели, какие требования были собраны для изменения первого релиза. </a:t>
            </a:r>
            <a:r>
              <a:rPr lang="ru-RU" smtClean="0">
                <a:latin typeface="Arial" charset="0"/>
              </a:rPr>
              <a:t>Получаем ответ «</a:t>
            </a:r>
            <a:r>
              <a:rPr lang="ru-RU" smtClean="0"/>
              <a:t>Нет все было хорошо, нам сказали что будем внедрять систему типовой функциональности, нам показали некий пример причем не на наших данных, наши руководители посмотрели им было скучно, они поставили «галочку» что было все хорошо, а после того как перешли к запуску системы в тестовой эксплуатации, загрузили данные и мы поняли что система работает не так как мы хотели</a:t>
            </a:r>
            <a:r>
              <a:rPr lang="ru-RU" smtClean="0">
                <a:latin typeface="Arial" charset="0"/>
              </a:rPr>
              <a:t>»</a:t>
            </a:r>
            <a:r>
              <a:rPr lang="ru-RU" smtClean="0"/>
              <a:t>. Просим показать документы, где было описано как будет работать система, какие роли и так далее, а документов просто нет. Пытаемся найти виновного, подрядчик – но он сделал по документам. </a:t>
            </a:r>
            <a:endParaRPr lang="ru-RU" smtClean="0">
              <a:latin typeface="Arial" charset="0"/>
            </a:endParaRPr>
          </a:p>
          <a:p>
            <a:pPr eaLnBrk="1" hangingPunct="1"/>
            <a:r>
              <a:rPr lang="ru-RU" smtClean="0"/>
              <a:t>Возможно, нужен контрольный пример, но важно не уйти в формалистику.</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pPr eaLnBrk="1" hangingPunct="1"/>
            <a:r>
              <a:rPr lang="ru-RU" smtClean="0"/>
              <a:t>Прежде всего при внедрении комплесной системы должно быть понимание – а ради чего мы это делаем? Какие цели стоят и какие задачи решаются, просто так делаю потому что другие сделали, не целесообрано. Важно выписать ряд проблем, от этого будет многое потом зависит</a:t>
            </a:r>
            <a:r>
              <a:rPr lang="ru-RU" smtClean="0">
                <a:latin typeface="Arial" charset="0"/>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pPr eaLnBrk="1" hangingPunct="1"/>
            <a:r>
              <a:rPr lang="ru-RU" smtClean="0"/>
              <a:t>Еще важный момент – это про интеграцию. Здесь при формировании бюджета и архитектуры проекта, нужно понимать что новая система не находится в вааккуме. Есть другие системы, какие то сервисы, какие то наследуемые системы которые остаются в эксплуатации. Часто не дооценивают влияние работ по интеграции на общий бюджет проекта. Прошу уделять особое внимание тщательности проработки интеграции.</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rrowheads="1" noTextEdit="1"/>
          </p:cNvSpPr>
          <p:nvPr>
            <p:ph type="sldImg"/>
          </p:nvPr>
        </p:nvSpPr>
        <p:spPr>
          <a:ln/>
        </p:spPr>
      </p:sp>
      <p:sp>
        <p:nvSpPr>
          <p:cNvPr id="57346" name="Rectangle 3"/>
          <p:cNvSpPr>
            <a:spLocks noGrp="1" noChangeArrowheads="1"/>
          </p:cNvSpPr>
          <p:nvPr>
            <p:ph type="body" idx="1"/>
          </p:nvPr>
        </p:nvSpPr>
        <p:spPr>
          <a:noFill/>
          <a:ln/>
        </p:spPr>
        <p:txBody>
          <a:bodyPr/>
          <a:lstStyle/>
          <a:p>
            <a:pPr eaLnBrk="1" hangingPunct="1"/>
            <a:r>
              <a:rPr lang="ru-RU" smtClean="0"/>
              <a:t>Тестовая эксплуатация – прекрасный момент чтобы вычистить многие агрехи ИС. В период нужно фиксировать все отклонения от самих процессов и их реализации в самой системе. Важно, понимать что не все бантики и не все замечания в период тестовой реализуются. </a:t>
            </a:r>
            <a:endParaRPr lang="ru-RU" smtClean="0">
              <a:latin typeface="Arial" charset="0"/>
            </a:endParaRPr>
          </a:p>
          <a:p>
            <a:pPr eaLnBrk="1" hangingPunct="1"/>
            <a:r>
              <a:rPr lang="ru-RU" smtClean="0"/>
              <a:t>Нужно определить степень важности и степень корректировки для передачи системы в промышленную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pPr eaLnBrk="1" hangingPunct="1"/>
            <a:r>
              <a:rPr lang="ru-RU" smtClean="0"/>
              <a:t>После как системы была сдана в промышленную эксплуатацию очень важно закрепить результат, не окатиться назад, не откатиться к прежним схемам работы</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pPr eaLnBrk="1" hangingPunct="1"/>
            <a:r>
              <a:rPr lang="ru-RU" smtClean="0"/>
              <a:t>Есть несколько важных моментов, на которые нужно обратить внимание. Например, нужно обеспечить всех участников АРМ, нужно чтобы была везде локальная сеть, чтобы не формировали документы в бумажном виде. Есть ли технические сложности, нужно быстро локализовать проблему, чтобы люди могли работать в рамках тех процессов которые предусмотрены в системе. Например, не стоит принимать в обработку задачи, которые поступили на бумаге, а не из системы</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rrowheads="1" noTextEdit="1"/>
          </p:cNvSpPr>
          <p:nvPr>
            <p:ph type="sldImg"/>
          </p:nvPr>
        </p:nvSpPr>
        <p:spPr>
          <a:ln/>
        </p:spPr>
      </p:sp>
      <p:sp>
        <p:nvSpPr>
          <p:cNvPr id="63490" name="Rectangle 3"/>
          <p:cNvSpPr>
            <a:spLocks noGrp="1" noChangeArrowheads="1"/>
          </p:cNvSpPr>
          <p:nvPr>
            <p:ph type="body" idx="1"/>
          </p:nvPr>
        </p:nvSpPr>
        <p:spPr>
          <a:noFill/>
          <a:ln/>
        </p:spPr>
        <p:txBody>
          <a:bodyPr/>
          <a:lstStyle/>
          <a:p>
            <a:pPr eaLnBrk="1" hangingPunct="1"/>
            <a:r>
              <a:rPr lang="ru-RU" smtClean="0"/>
              <a:t>Внедряя систему вуз должен понимать, что система создается на долгие годы, понимать как система будут развиваться и сопровождаться  в дальнейшем. Здесь как есть как техническая составляющая, так и организационная. Техническая – это когда мы формируем архитектуру и когда ит спецы используют традиционный путь глубокой кастомизации, что может порушить логику системы, то есть обновляетмость системы. Здесь нужно находить баланс – основные объекты оставлять в первоизданном виде, а использовать расширения или какие то доп документы.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pPr eaLnBrk="1" hangingPunct="1"/>
            <a:r>
              <a:rPr lang="ru-RU" smtClean="0"/>
              <a:t>Хотелось бы сказать что достаточно быстро и кратко прошлись по основным моментам, У каждого есть выбор куда идти, действительно можно получить эффект в краткие сроки, если посмотреть на грабли на других проектах. Можно действительно минимизировать затраты на создание системы, посмотреть на дорожные карты развития, тем самым значительно сократить стоимость владения системы. Рекомендую смотреть на чужой опыт, агрегировать его, выделять какие то  элементы, которые характерны для вашего вуза и применять в практике внедряя у вас, не копируя, а перерабатывая сквозь призму вашего проекта.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pPr eaLnBrk="1" hangingPunct="1"/>
            <a:r>
              <a:rPr lang="ru-RU" smtClean="0"/>
              <a:t>Кроме общего пула, нужно расставить приоритеты, выделить первоочередные задачи и исходя из самых острых проблем можно будет выстроить дорожную карту реализации.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pPr eaLnBrk="1" hangingPunct="1"/>
            <a:r>
              <a:rPr lang="ru-RU" smtClean="0"/>
              <a:t>На 1 этапе когда мы осознаем что проект должен быть, вопрос должен быть не в готовности ИТ части, нужно пройти по условному Чек листу насколько вы готовы внутри организации переварить.</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eaLnBrk="1" hangingPunct="1"/>
            <a:r>
              <a:rPr lang="ru-RU" smtClean="0"/>
              <a:t>Важно, что любая комплексная система внедряется не от кнопок и не «галочек», табличек, а от процессов</a:t>
            </a:r>
            <a:r>
              <a:rPr lang="ru-RU" smtClean="0">
                <a:latin typeface="Arial"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pPr eaLnBrk="1" hangingPunct="1"/>
            <a:r>
              <a:rPr lang="ru-RU" smtClean="0"/>
              <a:t>Самые лучшие показатели экономической эффективности от системы – это некая синергия, когда у нас внедряется правильная современная информационная система</a:t>
            </a:r>
            <a:r>
              <a:rPr lang="ru-RU" smtClean="0">
                <a:latin typeface="Arial" charset="0"/>
              </a:rPr>
              <a:t>,</a:t>
            </a:r>
            <a:r>
              <a:rPr lang="ru-RU" smtClean="0"/>
              <a:t> в рамках проекта производится </a:t>
            </a:r>
            <a:r>
              <a:rPr lang="ru-RU" i="1" smtClean="0">
                <a:latin typeface="Arial" charset="0"/>
              </a:rPr>
              <a:t>Реинжиниринг</a:t>
            </a:r>
            <a:r>
              <a:rPr lang="ru-RU" smtClean="0"/>
              <a:t> бизнес процесс. То</a:t>
            </a:r>
            <a:r>
              <a:rPr lang="ru-RU" smtClean="0">
                <a:latin typeface="Arial" charset="0"/>
              </a:rPr>
              <a:t> есть</a:t>
            </a:r>
            <a:r>
              <a:rPr lang="ru-RU" smtClean="0"/>
              <a:t> ИТ система выступает катализатором и ингибитором с точки зрения закрепления изменений. Это хороший инструмент</a:t>
            </a:r>
            <a:r>
              <a:rPr lang="ru-RU" smtClean="0">
                <a:latin typeface="Arial" charset="0"/>
              </a:rPr>
              <a:t>,</a:t>
            </a:r>
            <a:r>
              <a:rPr lang="ru-RU" smtClean="0"/>
              <a:t> чтобы провести трансформацию процессов.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pPr eaLnBrk="1" hangingPunct="1"/>
            <a:r>
              <a:rPr lang="ru-RU" smtClean="0"/>
              <a:t>Определяя готовность организации нужно обратить внимание на ключевые элементы. Обратите внимание – НСИ – это фундамент любой организации. Мы знаем, что внутри организации часто нет понимания о степени готовности и качества НСИ, оценка возникает когда мы переходим к этапу тестовой эксплуатации, когда начинаем, например составлять учебный план, а понимаем что отсутствуют некоторые </a:t>
            </a:r>
            <a:r>
              <a:rPr lang="ru-RU" smtClean="0">
                <a:latin typeface="Arial" charset="0"/>
              </a:rPr>
              <a:t>учебные </a:t>
            </a:r>
            <a:r>
              <a:rPr lang="ru-RU" smtClean="0"/>
              <a:t>дисциплины. Это большая работа и мы пониманием, что на 1 этапе весь объем НСИ прорабатывать не нужно, возможно достаточно просмотреть актуальные учебные планы и перспективные.</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pPr eaLnBrk="1" hangingPunct="1"/>
            <a:r>
              <a:rPr lang="ru-RU" smtClean="0"/>
              <a:t>Про достоверные данные – это что касается наследуемых данных из исторических систем. Зачастую такие данные имеют разрозненный характер, так как ранее была лоскутная автоматизация. Здесь собирая данные в комплексную систему мы можем получить противоречия. На проектах бывает, что не совпадает количество студентов. Как следствие надо быть готовым к расхождениям, потребуется организовать совместные обсуждения владельцев разрозненных систем, чтобы они пришли к единому мнению.</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pPr eaLnBrk="1" hangingPunct="1"/>
            <a:r>
              <a:rPr lang="ru-RU" smtClean="0">
                <a:latin typeface="Arial" charset="0"/>
              </a:rPr>
              <a:t>Здесь что касается функциональных границ проекта. Здесь вопрос очень интересен. </a:t>
            </a:r>
            <a:r>
              <a:rPr lang="ru-RU" smtClean="0"/>
              <a:t>Проектируя модель нужно смотреть не только на задачи локального проекта в рамках подсистемы, нужно постараться получить целостную модель и потом уточнять её.</a:t>
            </a:r>
            <a:r>
              <a:rPr lang="ru-RU" smtClean="0">
                <a:latin typeface="Arial" charset="0"/>
              </a:rPr>
              <a:t> В частности, рассмотреть источники исходных данных для работы на данном участке, а также определить пути по которым эти данные будут в дальнейшем использоваться.</a:t>
            </a:r>
            <a:r>
              <a:rPr lang="ru-RU" smtClean="0"/>
              <a:t> Например, собирать СНИЛС в процессе приема, чтобы потом не бегать за студентами.</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92D96E2E-A2C6-4B44-906B-36B1114AC0CD}"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141B25C3-4891-4C65-9029-3DB4C0F5ADE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13D7B427-6C1E-40D2-B572-0B24D4F61393}"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1E8B2384-131B-46E2-B781-F10E432BBE7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F8CDA5A8-8965-42C6-BD95-0339CD2F4118}"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A45153D0-AC97-4391-8508-2D723D513DE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219F6916-47F2-4C33-93AB-283AC2272EC0}"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D1602461-547D-4A9E-9D1D-36FEFEB9647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48DB7637-4183-4E8E-8991-A7B48BCF3536}"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1A5203C1-A7B7-420A-ADEC-BBA761522FE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BF2FA182-9EB7-41C0-9A67-8F074FB78D15}" type="datetime1">
              <a:rPr lang="ru-RU"/>
              <a:pPr>
                <a:defRPr/>
              </a:pPr>
              <a:t>23.03.2022</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0D1BB8E6-2967-4A80-8B14-0A1F810EB7F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extLst>
          </p:cNvPr>
          <p:cNvSpPr>
            <a:spLocks noGrp="1"/>
          </p:cNvSpPr>
          <p:nvPr>
            <p:ph type="dt" sz="half" idx="10"/>
          </p:nvPr>
        </p:nvSpPr>
        <p:spPr/>
        <p:txBody>
          <a:bodyPr/>
          <a:lstStyle>
            <a:lvl1pPr>
              <a:defRPr/>
            </a:lvl1pPr>
          </a:lstStyle>
          <a:p>
            <a:pPr>
              <a:defRPr/>
            </a:pPr>
            <a:fld id="{627DCA17-E3EA-47C2-8D1A-6047982482E9}" type="datetime1">
              <a:rPr lang="ru-RU"/>
              <a:pPr>
                <a:defRPr/>
              </a:pPr>
              <a:t>23.03.2022</a:t>
            </a:fld>
            <a:endParaRPr lang="ru-RU"/>
          </a:p>
        </p:txBody>
      </p:sp>
      <p:sp>
        <p:nvSpPr>
          <p:cNvPr id="8"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extLst>
          </p:cNvPr>
          <p:cNvSpPr>
            <a:spLocks noGrp="1"/>
          </p:cNvSpPr>
          <p:nvPr>
            <p:ph type="sldNum" sz="quarter" idx="12"/>
          </p:nvPr>
        </p:nvSpPr>
        <p:spPr/>
        <p:txBody>
          <a:bodyPr/>
          <a:lstStyle>
            <a:lvl1pPr>
              <a:defRPr/>
            </a:lvl1pPr>
          </a:lstStyle>
          <a:p>
            <a:pPr>
              <a:defRPr/>
            </a:pPr>
            <a:fld id="{B3F343A2-0DF8-4763-9FA8-4A52F6B9C6C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70C05008-AEE9-4BBC-9857-A0B7A1E73B0B}" type="datetime1">
              <a:rPr lang="ru-RU"/>
              <a:pPr>
                <a:defRPr/>
              </a:pPr>
              <a:t>23.03.2022</a:t>
            </a:fld>
            <a:endParaRPr lang="ru-RU"/>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47556892-B498-4922-A6D9-A0B980903CC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extLst>
          </p:cNvPr>
          <p:cNvSpPr>
            <a:spLocks noGrp="1"/>
          </p:cNvSpPr>
          <p:nvPr>
            <p:ph type="dt" sz="half" idx="10"/>
          </p:nvPr>
        </p:nvSpPr>
        <p:spPr/>
        <p:txBody>
          <a:bodyPr/>
          <a:lstStyle>
            <a:lvl1pPr>
              <a:defRPr/>
            </a:lvl1pPr>
          </a:lstStyle>
          <a:p>
            <a:pPr>
              <a:defRPr/>
            </a:pPr>
            <a:fld id="{28D5DA9A-4ECE-4FB5-9547-0E42B5941C21}" type="datetime1">
              <a:rPr lang="ru-RU"/>
              <a:pPr>
                <a:defRPr/>
              </a:pPr>
              <a:t>23.03.2022</a:t>
            </a:fld>
            <a:endParaRPr lang="ru-RU"/>
          </a:p>
        </p:txBody>
      </p:sp>
      <p:sp>
        <p:nvSpPr>
          <p:cNvPr id="3"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extLst>
          </p:cNvPr>
          <p:cNvSpPr>
            <a:spLocks noGrp="1"/>
          </p:cNvSpPr>
          <p:nvPr>
            <p:ph type="sldNum" sz="quarter" idx="12"/>
          </p:nvPr>
        </p:nvSpPr>
        <p:spPr/>
        <p:txBody>
          <a:bodyPr/>
          <a:lstStyle>
            <a:lvl1pPr>
              <a:defRPr/>
            </a:lvl1pPr>
          </a:lstStyle>
          <a:p>
            <a:pPr>
              <a:defRPr/>
            </a:pPr>
            <a:fld id="{BF785C1A-A1B4-487F-8448-2FE4585ED73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10AA1704-82BB-4252-8780-585188B18DBB}" type="datetime1">
              <a:rPr lang="ru-RU"/>
              <a:pPr>
                <a:defRPr/>
              </a:pPr>
              <a:t>23.03.2022</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4A0F4DBF-97B0-409F-AF2F-C2B6BE85E27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22F042D8-42DA-408C-BD30-F2FF5EF70749}" type="datetime1">
              <a:rPr lang="ru-RU"/>
              <a:pPr>
                <a:defRPr/>
              </a:pPr>
              <a:t>23.03.2022</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4D2B9E58-11C2-465B-B355-E9CF0B49B80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D970D24-3A73-4B2D-89B8-98706E988DFD}" type="datetime1">
              <a:rPr lang="ru-RU"/>
              <a:pPr>
                <a:defRPr/>
              </a:pPr>
              <a:t>23.03.2022</a:t>
            </a:fld>
            <a:endParaRPr lang="ru-RU"/>
          </a:p>
        </p:txBody>
      </p:sp>
      <p:sp>
        <p:nvSpPr>
          <p:cNvPr id="5" name="Нижний колонтитул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ru-RU"/>
          </a:p>
        </p:txBody>
      </p:sp>
      <p:sp>
        <p:nvSpPr>
          <p:cNvPr id="6" name="Номер слайда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3E33707-6820-4264-99BE-1479069A722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a:extLst>
              <a:ext uri="{FF2B5EF4-FFF2-40B4-BE49-F238E27FC236}"/>
            </a:extLst>
          </p:cNvPr>
          <p:cNvSpPr>
            <a:spLocks noGrp="1"/>
          </p:cNvSpPr>
          <p:nvPr>
            <p:ph type="sldNum" sz="quarter" idx="12"/>
          </p:nvPr>
        </p:nvSpPr>
        <p:spPr/>
        <p:txBody>
          <a:bodyPr/>
          <a:lstStyle/>
          <a:p>
            <a:pPr>
              <a:defRPr/>
            </a:pPr>
            <a:fld id="{A3FA145F-8286-42AB-97F0-07F529A7C7CE}" type="slidenum">
              <a:rPr lang="ru-RU"/>
              <a:pPr>
                <a:defRPr/>
              </a:pPr>
              <a:t>1</a:t>
            </a:fld>
            <a:endParaRPr lang="ru-RU"/>
          </a:p>
        </p:txBody>
      </p:sp>
      <p:pic>
        <p:nvPicPr>
          <p:cNvPr id="14338" name="Рисунок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14339" name="TextBox 1"/>
          <p:cNvSpPr txBox="1">
            <a:spLocks noChangeArrowheads="1"/>
          </p:cNvSpPr>
          <p:nvPr/>
        </p:nvSpPr>
        <p:spPr bwMode="auto">
          <a:xfrm>
            <a:off x="96838" y="2708275"/>
            <a:ext cx="5599112" cy="1554163"/>
          </a:xfrm>
          <a:prstGeom prst="rect">
            <a:avLst/>
          </a:prstGeom>
          <a:noFill/>
          <a:ln w="9525">
            <a:noFill/>
            <a:miter lim="800000"/>
            <a:headEnd/>
            <a:tailEnd/>
          </a:ln>
        </p:spPr>
        <p:txBody>
          <a:bodyPr>
            <a:spAutoFit/>
          </a:bodyPr>
          <a:lstStyle/>
          <a:p>
            <a:pPr algn="ctr"/>
            <a:r>
              <a:rPr lang="ru-RU" sz="3200" b="1">
                <a:solidFill>
                  <a:schemeClr val="bg1"/>
                </a:solidFill>
                <a:latin typeface="Calibri" pitchFamily="34" charset="0"/>
              </a:rPr>
              <a:t>ТОП проблем при автоматизации. </a:t>
            </a:r>
            <a:endParaRPr lang="en-US" sz="3200" b="1">
              <a:solidFill>
                <a:schemeClr val="bg1"/>
              </a:solidFill>
              <a:latin typeface="Calibri" pitchFamily="34" charset="0"/>
            </a:endParaRPr>
          </a:p>
          <a:p>
            <a:pPr algn="ctr"/>
            <a:r>
              <a:rPr lang="ru-RU" sz="3200" b="1">
                <a:solidFill>
                  <a:schemeClr val="bg1"/>
                </a:solidFill>
                <a:latin typeface="Calibri" pitchFamily="34" charset="0"/>
              </a:rPr>
              <a:t>Пути решения</a:t>
            </a:r>
          </a:p>
        </p:txBody>
      </p:sp>
      <p:sp>
        <p:nvSpPr>
          <p:cNvPr id="14340" name="TextBox 2"/>
          <p:cNvSpPr txBox="1">
            <a:spLocks noChangeArrowheads="1"/>
          </p:cNvSpPr>
          <p:nvPr/>
        </p:nvSpPr>
        <p:spPr bwMode="auto">
          <a:xfrm>
            <a:off x="9093200" y="5889625"/>
            <a:ext cx="3019425" cy="822325"/>
          </a:xfrm>
          <a:prstGeom prst="rect">
            <a:avLst/>
          </a:prstGeom>
          <a:noFill/>
          <a:ln w="9525">
            <a:noFill/>
            <a:miter lim="800000"/>
            <a:headEnd/>
            <a:tailEnd/>
          </a:ln>
        </p:spPr>
        <p:txBody>
          <a:bodyPr wrap="none">
            <a:spAutoFit/>
          </a:bodyPr>
          <a:lstStyle/>
          <a:p>
            <a:pPr algn="ctr"/>
            <a:r>
              <a:rPr lang="ru-RU" sz="2400">
                <a:latin typeface="Calibri" pitchFamily="34" charset="0"/>
              </a:rPr>
              <a:t>Александр Родюков</a:t>
            </a:r>
          </a:p>
          <a:p>
            <a:pPr algn="ctr"/>
            <a:r>
              <a:rPr lang="ru-RU" sz="2400">
                <a:latin typeface="Calibri" pitchFamily="34" charset="0"/>
              </a:rPr>
              <a:t>фирма «1С»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16FBE058-AB3A-4EBC-AD89-D66B933013A5}" type="slidenum">
              <a:rPr lang="ru-RU"/>
              <a:pPr>
                <a:defRPr/>
              </a:pPr>
              <a:t>10</a:t>
            </a:fld>
            <a:endParaRPr lang="ru-RU"/>
          </a:p>
        </p:txBody>
      </p:sp>
      <p:sp>
        <p:nvSpPr>
          <p:cNvPr id="32770" name="Заголовок 1"/>
          <p:cNvSpPr>
            <a:spLocks noGrp="1"/>
          </p:cNvSpPr>
          <p:nvPr>
            <p:ph type="title"/>
          </p:nvPr>
        </p:nvSpPr>
        <p:spPr/>
        <p:txBody>
          <a:bodyPr/>
          <a:lstStyle/>
          <a:p>
            <a:pPr eaLnBrk="1" hangingPunct="1"/>
            <a:endParaRPr lang="ru-RU" smtClean="0"/>
          </a:p>
        </p:txBody>
      </p:sp>
      <p:pic>
        <p:nvPicPr>
          <p:cNvPr id="32771" name="Объект 4"/>
          <p:cNvPicPr>
            <a:picLocks noGrp="1" noChangeAspect="1"/>
          </p:cNvPicPr>
          <p:nvPr>
            <p:ph idx="1"/>
          </p:nvPr>
        </p:nvPicPr>
        <p:blipFill>
          <a:blip r:embed="rId3"/>
          <a:srcRect t="15559"/>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706455" y="5431006"/>
            <a:ext cx="2573361"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2773" name="TextBox 5"/>
          <p:cNvSpPr txBox="1">
            <a:spLocks noChangeArrowheads="1"/>
          </p:cNvSpPr>
          <p:nvPr/>
        </p:nvSpPr>
        <p:spPr bwMode="auto">
          <a:xfrm>
            <a:off x="952500" y="5473700"/>
            <a:ext cx="2573338" cy="584200"/>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Ожидания</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10387538" y="547343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32775"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10</a:t>
            </a:r>
            <a:endParaRPr lang="ru-RU" b="1">
              <a:solidFill>
                <a:schemeClr val="hlink"/>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D6758F11-797C-49D1-A4B7-9614C2CA990D}" type="slidenum">
              <a:rPr lang="ru-RU"/>
              <a:pPr>
                <a:defRPr/>
              </a:pPr>
              <a:t>11</a:t>
            </a:fld>
            <a:endParaRPr lang="ru-RU"/>
          </a:p>
        </p:txBody>
      </p:sp>
      <p:sp>
        <p:nvSpPr>
          <p:cNvPr id="34818" name="Заголовок 1"/>
          <p:cNvSpPr>
            <a:spLocks noGrp="1"/>
          </p:cNvSpPr>
          <p:nvPr>
            <p:ph type="title"/>
          </p:nvPr>
        </p:nvSpPr>
        <p:spPr/>
        <p:txBody>
          <a:bodyPr/>
          <a:lstStyle/>
          <a:p>
            <a:pPr eaLnBrk="1" hangingPunct="1"/>
            <a:endParaRPr lang="ru-RU" smtClean="0"/>
          </a:p>
        </p:txBody>
      </p:sp>
      <p:pic>
        <p:nvPicPr>
          <p:cNvPr id="34819" name="Объект 4"/>
          <p:cNvPicPr>
            <a:picLocks noGrp="1" noChangeAspect="1"/>
          </p:cNvPicPr>
          <p:nvPr>
            <p:ph idx="1"/>
          </p:nvPr>
        </p:nvPicPr>
        <p:blipFill>
          <a:blip r:embed="rId3"/>
          <a:srcRect t="1718" b="13905"/>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341523" y="2467775"/>
            <a:ext cx="4891489"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4821" name="TextBox 5"/>
          <p:cNvSpPr txBox="1">
            <a:spLocks noChangeArrowheads="1"/>
          </p:cNvSpPr>
          <p:nvPr/>
        </p:nvSpPr>
        <p:spPr bwMode="auto">
          <a:xfrm>
            <a:off x="441325" y="2457450"/>
            <a:ext cx="4791075" cy="768350"/>
          </a:xfrm>
          <a:prstGeom prst="rect">
            <a:avLst/>
          </a:prstGeom>
          <a:noFill/>
          <a:ln w="9525">
            <a:noFill/>
            <a:miter lim="800000"/>
            <a:headEnd/>
            <a:tailEnd/>
          </a:ln>
        </p:spPr>
        <p:txBody>
          <a:bodyPr>
            <a:spAutoFit/>
          </a:bodyPr>
          <a:lstStyle/>
          <a:p>
            <a:r>
              <a:rPr lang="ru-RU" sz="4400">
                <a:solidFill>
                  <a:schemeClr val="bg1"/>
                </a:solidFill>
                <a:latin typeface="Calibri" pitchFamily="34" charset="0"/>
              </a:rPr>
              <a:t>Кадры решают все</a:t>
            </a:r>
            <a:endParaRPr lang="ru-RU" sz="44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10346003" y="5715735"/>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34823" name="Text Box 7"/>
          <p:cNvSpPr txBox="1">
            <a:spLocks noChangeArrowheads="1"/>
          </p:cNvSpPr>
          <p:nvPr/>
        </p:nvSpPr>
        <p:spPr bwMode="auto">
          <a:xfrm>
            <a:off x="11661775" y="6376988"/>
            <a:ext cx="438150" cy="366712"/>
          </a:xfrm>
          <a:prstGeom prst="rect">
            <a:avLst/>
          </a:prstGeom>
          <a:noFill/>
          <a:ln w="9525">
            <a:noFill/>
            <a:miter lim="800000"/>
            <a:headEnd/>
            <a:tailEnd/>
          </a:ln>
        </p:spPr>
        <p:txBody>
          <a:bodyPr wrap="none">
            <a:spAutoFit/>
          </a:bodyPr>
          <a:lstStyle/>
          <a:p>
            <a:r>
              <a:rPr lang="en-US" b="1">
                <a:solidFill>
                  <a:schemeClr val="hlink"/>
                </a:solidFill>
              </a:rPr>
              <a:t>11</a:t>
            </a:r>
            <a:endParaRPr lang="ru-RU" b="1">
              <a:solidFill>
                <a:schemeClr val="hlink"/>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6E04DD47-083E-4981-876E-B6CB2C21DA92}" type="slidenum">
              <a:rPr lang="ru-RU"/>
              <a:pPr>
                <a:defRPr/>
              </a:pPr>
              <a:t>12</a:t>
            </a:fld>
            <a:endParaRPr lang="ru-RU"/>
          </a:p>
        </p:txBody>
      </p:sp>
      <p:sp>
        <p:nvSpPr>
          <p:cNvPr id="36866" name="Заголовок 1"/>
          <p:cNvSpPr>
            <a:spLocks noGrp="1"/>
          </p:cNvSpPr>
          <p:nvPr>
            <p:ph type="title"/>
          </p:nvPr>
        </p:nvSpPr>
        <p:spPr/>
        <p:txBody>
          <a:bodyPr/>
          <a:lstStyle/>
          <a:p>
            <a:pPr eaLnBrk="1" hangingPunct="1"/>
            <a:endParaRPr lang="ru-RU" smtClean="0"/>
          </a:p>
        </p:txBody>
      </p:sp>
      <p:pic>
        <p:nvPicPr>
          <p:cNvPr id="36867" name="Объект 4"/>
          <p:cNvPicPr>
            <a:picLocks noGrp="1" noChangeAspect="1"/>
          </p:cNvPicPr>
          <p:nvPr>
            <p:ph idx="1"/>
          </p:nvPr>
        </p:nvPicPr>
        <p:blipFill>
          <a:blip r:embed="rId3"/>
          <a:srcRect/>
          <a:stretch>
            <a:fillRect/>
          </a:stretch>
        </p:blipFill>
        <p:spPr>
          <a:xfrm>
            <a:off x="0" y="0"/>
            <a:ext cx="12214225"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6096000" y="5475380"/>
            <a:ext cx="4891489"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6869" name="TextBox 5"/>
          <p:cNvSpPr txBox="1">
            <a:spLocks noChangeArrowheads="1"/>
          </p:cNvSpPr>
          <p:nvPr/>
        </p:nvSpPr>
        <p:spPr bwMode="auto">
          <a:xfrm>
            <a:off x="6196013" y="5464175"/>
            <a:ext cx="4791075" cy="579438"/>
          </a:xfrm>
          <a:prstGeom prst="rect">
            <a:avLst/>
          </a:prstGeom>
          <a:noFill/>
          <a:ln w="9525">
            <a:noFill/>
            <a:miter lim="800000"/>
            <a:headEnd/>
            <a:tailEnd/>
          </a:ln>
        </p:spPr>
        <p:txBody>
          <a:bodyPr>
            <a:spAutoFit/>
          </a:bodyPr>
          <a:lstStyle/>
          <a:p>
            <a:r>
              <a:rPr lang="ru-RU" sz="3200">
                <a:solidFill>
                  <a:schemeClr val="bg1"/>
                </a:solidFill>
              </a:rPr>
              <a:t>Владельцы процессов</a:t>
            </a:r>
            <a:endParaRPr lang="ru-RU" sz="3200">
              <a:solidFill>
                <a:schemeClr val="bg1"/>
              </a:solidFill>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36871"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12</a:t>
            </a:r>
            <a:endParaRPr lang="ru-RU" b="1">
              <a:solidFill>
                <a:schemeClr val="hlink"/>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DDF97EAC-938E-4D0F-8732-F2D96455427C}" type="slidenum">
              <a:rPr lang="ru-RU"/>
              <a:pPr>
                <a:defRPr/>
              </a:pPr>
              <a:t>13</a:t>
            </a:fld>
            <a:endParaRPr lang="ru-RU"/>
          </a:p>
        </p:txBody>
      </p:sp>
      <p:sp>
        <p:nvSpPr>
          <p:cNvPr id="38914" name="Заголовок 1"/>
          <p:cNvSpPr>
            <a:spLocks noGrp="1"/>
          </p:cNvSpPr>
          <p:nvPr>
            <p:ph type="title"/>
          </p:nvPr>
        </p:nvSpPr>
        <p:spPr/>
        <p:txBody>
          <a:bodyPr/>
          <a:lstStyle/>
          <a:p>
            <a:pPr eaLnBrk="1" hangingPunct="1"/>
            <a:endParaRPr lang="ru-RU" smtClean="0"/>
          </a:p>
        </p:txBody>
      </p:sp>
      <p:pic>
        <p:nvPicPr>
          <p:cNvPr id="38915" name="Объект 4"/>
          <p:cNvPicPr>
            <a:picLocks noGrp="1" noChangeAspect="1"/>
          </p:cNvPicPr>
          <p:nvPr>
            <p:ph idx="1"/>
          </p:nvPr>
        </p:nvPicPr>
        <p:blipFill>
          <a:blip r:embed="rId3"/>
          <a:srcRect b="11185"/>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528119" y="5365214"/>
            <a:ext cx="5718444"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917" name="TextBox 5"/>
          <p:cNvSpPr txBox="1">
            <a:spLocks noChangeArrowheads="1"/>
          </p:cNvSpPr>
          <p:nvPr/>
        </p:nvSpPr>
        <p:spPr bwMode="auto">
          <a:xfrm>
            <a:off x="739775" y="5354638"/>
            <a:ext cx="6284913" cy="769937"/>
          </a:xfrm>
          <a:prstGeom prst="rect">
            <a:avLst/>
          </a:prstGeom>
          <a:noFill/>
          <a:ln w="9525">
            <a:noFill/>
            <a:miter lim="800000"/>
            <a:headEnd/>
            <a:tailEnd/>
          </a:ln>
        </p:spPr>
        <p:txBody>
          <a:bodyPr>
            <a:spAutoFit/>
          </a:bodyPr>
          <a:lstStyle/>
          <a:p>
            <a:r>
              <a:rPr lang="ru-RU" sz="4400">
                <a:solidFill>
                  <a:schemeClr val="bg1"/>
                </a:solidFill>
                <a:latin typeface="Calibri" pitchFamily="34" charset="0"/>
              </a:rPr>
              <a:t>«Один» против всех</a:t>
            </a:r>
            <a:endParaRPr lang="ru-RU" sz="44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38919"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13</a:t>
            </a:r>
            <a:endParaRPr lang="ru-RU" b="1">
              <a:solidFill>
                <a:schemeClr val="hlink"/>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640AE841-3780-45C9-804F-1775C4B19916}" type="slidenum">
              <a:rPr lang="ru-RU"/>
              <a:pPr>
                <a:defRPr/>
              </a:pPr>
              <a:t>14</a:t>
            </a:fld>
            <a:endParaRPr lang="ru-RU"/>
          </a:p>
        </p:txBody>
      </p:sp>
      <p:sp>
        <p:nvSpPr>
          <p:cNvPr id="40962" name="Заголовок 1"/>
          <p:cNvSpPr>
            <a:spLocks noGrp="1"/>
          </p:cNvSpPr>
          <p:nvPr>
            <p:ph type="title"/>
          </p:nvPr>
        </p:nvSpPr>
        <p:spPr/>
        <p:txBody>
          <a:bodyPr/>
          <a:lstStyle/>
          <a:p>
            <a:pPr eaLnBrk="1" hangingPunct="1"/>
            <a:endParaRPr lang="ru-RU" smtClean="0"/>
          </a:p>
        </p:txBody>
      </p:sp>
      <p:pic>
        <p:nvPicPr>
          <p:cNvPr id="40963" name="Объект 4"/>
          <p:cNvPicPr>
            <a:picLocks noGrp="1" noChangeAspect="1"/>
          </p:cNvPicPr>
          <p:nvPr>
            <p:ph idx="1"/>
          </p:nvPr>
        </p:nvPicPr>
        <p:blipFill>
          <a:blip r:embed="rId3"/>
          <a:srcRect b="12000"/>
          <a:stretch>
            <a:fillRect/>
          </a:stretch>
        </p:blipFill>
        <p:spPr>
          <a:xfrm>
            <a:off x="0" y="0"/>
            <a:ext cx="12196763" cy="6959600"/>
          </a:xfrm>
        </p:spPr>
      </p:pic>
      <p:pic>
        <p:nvPicPr>
          <p:cNvPr id="6" name="Рисунок 5">
            <a:extLst>
              <a:ext uri="{FF2B5EF4-FFF2-40B4-BE49-F238E27FC236}"/>
            </a:extLst>
          </p:cNvPr>
          <p:cNvPicPr>
            <a:picLocks noChangeAspect="1"/>
          </p:cNvPicPr>
          <p:nvPr/>
        </p:nvPicPr>
        <p:blipFill>
          <a:blip r:embed="rId4"/>
          <a:stretch>
            <a:fillRect/>
          </a:stretch>
        </p:blipFill>
        <p:spPr>
          <a:xfrm>
            <a:off x="561170" y="694063"/>
            <a:ext cx="5718444"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0965" name="TextBox 3"/>
          <p:cNvSpPr txBox="1">
            <a:spLocks noChangeArrowheads="1"/>
          </p:cNvSpPr>
          <p:nvPr/>
        </p:nvSpPr>
        <p:spPr bwMode="auto">
          <a:xfrm>
            <a:off x="771525" y="682625"/>
            <a:ext cx="6286500" cy="769938"/>
          </a:xfrm>
          <a:prstGeom prst="rect">
            <a:avLst/>
          </a:prstGeom>
          <a:noFill/>
          <a:ln w="9525">
            <a:noFill/>
            <a:miter lim="800000"/>
            <a:headEnd/>
            <a:tailEnd/>
          </a:ln>
        </p:spPr>
        <p:txBody>
          <a:bodyPr>
            <a:spAutoFit/>
          </a:bodyPr>
          <a:lstStyle/>
          <a:p>
            <a:r>
              <a:rPr lang="ru-RU" sz="4400">
                <a:solidFill>
                  <a:schemeClr val="bg1"/>
                </a:solidFill>
                <a:latin typeface="Calibri" pitchFamily="34" charset="0"/>
              </a:rPr>
              <a:t>«Один» против всех</a:t>
            </a:r>
            <a:endParaRPr lang="ru-RU" sz="44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561170" y="5679052"/>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40967"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14</a:t>
            </a:r>
            <a:endParaRPr lang="ru-RU" b="1">
              <a:solidFill>
                <a:schemeClr val="hlink"/>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5">
            <a:extLst>
              <a:ext uri="{FF2B5EF4-FFF2-40B4-BE49-F238E27FC236}"/>
            </a:extLst>
          </p:cNvPr>
          <p:cNvSpPr>
            <a:spLocks noGrp="1"/>
          </p:cNvSpPr>
          <p:nvPr>
            <p:ph type="sldNum" sz="quarter" idx="12"/>
          </p:nvPr>
        </p:nvSpPr>
        <p:spPr/>
        <p:txBody>
          <a:bodyPr/>
          <a:lstStyle/>
          <a:p>
            <a:pPr>
              <a:defRPr/>
            </a:pPr>
            <a:fld id="{DCBBB5D6-6367-4F57-9B07-A10A5FF79DCB}" type="slidenum">
              <a:rPr lang="ru-RU"/>
              <a:pPr>
                <a:defRPr/>
              </a:pPr>
              <a:t>15</a:t>
            </a:fld>
            <a:endParaRPr lang="ru-RU"/>
          </a:p>
        </p:txBody>
      </p:sp>
      <p:sp>
        <p:nvSpPr>
          <p:cNvPr id="43010" name="Заголовок 1"/>
          <p:cNvSpPr>
            <a:spLocks noGrp="1"/>
          </p:cNvSpPr>
          <p:nvPr>
            <p:ph type="title"/>
          </p:nvPr>
        </p:nvSpPr>
        <p:spPr/>
        <p:txBody>
          <a:bodyPr/>
          <a:lstStyle/>
          <a:p>
            <a:pPr eaLnBrk="1" hangingPunct="1"/>
            <a:endParaRPr lang="ru-RU" smtClean="0"/>
          </a:p>
        </p:txBody>
      </p:sp>
      <p:pic>
        <p:nvPicPr>
          <p:cNvPr id="43011" name="Объект 4"/>
          <p:cNvPicPr>
            <a:picLocks noGrp="1" noChangeAspect="1"/>
          </p:cNvPicPr>
          <p:nvPr>
            <p:ph idx="1"/>
          </p:nvPr>
        </p:nvPicPr>
        <p:blipFill>
          <a:blip r:embed="rId3"/>
          <a:srcRect t="10001"/>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442050" y="991517"/>
            <a:ext cx="5209604"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3013" name="TextBox 5"/>
          <p:cNvSpPr txBox="1">
            <a:spLocks noChangeArrowheads="1"/>
          </p:cNvSpPr>
          <p:nvPr/>
        </p:nvSpPr>
        <p:spPr bwMode="auto">
          <a:xfrm>
            <a:off x="687388" y="1033463"/>
            <a:ext cx="6286500" cy="585787"/>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Готовность к изменениям</a:t>
            </a:r>
            <a:endParaRPr lang="ru-RU" sz="3200">
              <a:solidFill>
                <a:schemeClr val="bg1"/>
              </a:solidFill>
              <a:latin typeface="Calibri" pitchFamily="34" charset="0"/>
              <a:ea typeface="Calibri" pitchFamily="34" charset="0"/>
              <a:cs typeface="Times New Roman" pitchFamily="18" charset="0"/>
            </a:endParaRPr>
          </a:p>
        </p:txBody>
      </p:sp>
      <p:pic>
        <p:nvPicPr>
          <p:cNvPr id="7" name="Рисунок 6">
            <a:extLst>
              <a:ext uri="{FF2B5EF4-FFF2-40B4-BE49-F238E27FC236}"/>
            </a:extLst>
          </p:cNvPr>
          <p:cNvPicPr>
            <a:picLocks noChangeAspect="1"/>
          </p:cNvPicPr>
          <p:nvPr/>
        </p:nvPicPr>
        <p:blipFill>
          <a:blip r:embed="rId4"/>
          <a:stretch>
            <a:fillRect/>
          </a:stretch>
        </p:blipFill>
        <p:spPr>
          <a:xfrm>
            <a:off x="474882" y="1012692"/>
            <a:ext cx="6400715" cy="10714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3015" name="TextBox 7"/>
          <p:cNvSpPr txBox="1">
            <a:spLocks noChangeArrowheads="1"/>
          </p:cNvSpPr>
          <p:nvPr/>
        </p:nvSpPr>
        <p:spPr bwMode="auto">
          <a:xfrm>
            <a:off x="687388" y="989013"/>
            <a:ext cx="6286500" cy="1066800"/>
          </a:xfrm>
          <a:prstGeom prst="rect">
            <a:avLst/>
          </a:prstGeom>
          <a:noFill/>
          <a:ln w="9525">
            <a:noFill/>
            <a:miter lim="800000"/>
            <a:headEnd/>
            <a:tailEnd/>
          </a:ln>
        </p:spPr>
        <p:txBody>
          <a:bodyPr>
            <a:spAutoFit/>
          </a:bodyPr>
          <a:lstStyle/>
          <a:p>
            <a:r>
              <a:rPr lang="ru-RU" sz="3200" b="1">
                <a:solidFill>
                  <a:schemeClr val="bg1"/>
                </a:solidFill>
                <a:latin typeface="Calibri" pitchFamily="34" charset="0"/>
                <a:ea typeface="Times New Roman" pitchFamily="18" charset="0"/>
                <a:cs typeface="Calibri" pitchFamily="34" charset="0"/>
              </a:rPr>
              <a:t>Готовность к изменениям</a:t>
            </a:r>
            <a:endParaRPr lang="ru-RU" sz="3200" b="1">
              <a:solidFill>
                <a:schemeClr val="bg1"/>
              </a:solidFill>
              <a:ea typeface="Times New Roman" pitchFamily="18" charset="0"/>
              <a:cs typeface="Calibri" pitchFamily="34" charset="0"/>
            </a:endParaRPr>
          </a:p>
          <a:p>
            <a:r>
              <a:rPr lang="ru-RU" sz="3200" b="1">
                <a:solidFill>
                  <a:schemeClr val="bg1"/>
                </a:solidFill>
                <a:ea typeface="Times New Roman" pitchFamily="18" charset="0"/>
                <a:cs typeface="Calibri" pitchFamily="34" charset="0"/>
              </a:rPr>
              <a:t>проинформировать сотрудников</a:t>
            </a:r>
          </a:p>
        </p:txBody>
      </p:sp>
      <p:pic>
        <p:nvPicPr>
          <p:cNvPr id="9"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10336738" y="573428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43017" name="Text Box 9"/>
          <p:cNvSpPr txBox="1">
            <a:spLocks noChangeArrowheads="1"/>
          </p:cNvSpPr>
          <p:nvPr/>
        </p:nvSpPr>
        <p:spPr bwMode="auto">
          <a:xfrm>
            <a:off x="11676063" y="6405563"/>
            <a:ext cx="438150" cy="366712"/>
          </a:xfrm>
          <a:prstGeom prst="rect">
            <a:avLst/>
          </a:prstGeom>
          <a:noFill/>
          <a:ln w="9525">
            <a:noFill/>
            <a:miter lim="800000"/>
            <a:headEnd/>
            <a:tailEnd/>
          </a:ln>
        </p:spPr>
        <p:txBody>
          <a:bodyPr wrap="none">
            <a:spAutoFit/>
          </a:bodyPr>
          <a:lstStyle/>
          <a:p>
            <a:r>
              <a:rPr lang="en-US" b="1">
                <a:solidFill>
                  <a:schemeClr val="hlink"/>
                </a:solidFill>
              </a:rPr>
              <a:t>15</a:t>
            </a:r>
            <a:endParaRPr lang="ru-RU" b="1">
              <a:solidFill>
                <a:schemeClr val="hlink"/>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914954AB-628F-4FB3-90BB-E2E43048FB95}" type="slidenum">
              <a:rPr lang="ru-RU"/>
              <a:pPr>
                <a:defRPr/>
              </a:pPr>
              <a:t>16</a:t>
            </a:fld>
            <a:endParaRPr lang="ru-RU"/>
          </a:p>
        </p:txBody>
      </p:sp>
      <p:sp>
        <p:nvSpPr>
          <p:cNvPr id="45058" name="Заголовок 1"/>
          <p:cNvSpPr>
            <a:spLocks noGrp="1"/>
          </p:cNvSpPr>
          <p:nvPr>
            <p:ph type="title"/>
          </p:nvPr>
        </p:nvSpPr>
        <p:spPr/>
        <p:txBody>
          <a:bodyPr/>
          <a:lstStyle/>
          <a:p>
            <a:pPr eaLnBrk="1" hangingPunct="1"/>
            <a:endParaRPr lang="ru-RU" smtClean="0"/>
          </a:p>
        </p:txBody>
      </p:sp>
      <p:pic>
        <p:nvPicPr>
          <p:cNvPr id="45059" name="Объект 4"/>
          <p:cNvPicPr>
            <a:picLocks noGrp="1" noChangeAspect="1"/>
          </p:cNvPicPr>
          <p:nvPr>
            <p:ph idx="1"/>
          </p:nvPr>
        </p:nvPicPr>
        <p:blipFill>
          <a:blip r:embed="rId3"/>
          <a:srcRect t="13461"/>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481625" y="991517"/>
            <a:ext cx="4832493"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5061" name="TextBox 5"/>
          <p:cNvSpPr txBox="1">
            <a:spLocks noChangeArrowheads="1"/>
          </p:cNvSpPr>
          <p:nvPr/>
        </p:nvSpPr>
        <p:spPr bwMode="auto">
          <a:xfrm>
            <a:off x="687388" y="1033463"/>
            <a:ext cx="6286500" cy="579437"/>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А теперь и про </a:t>
            </a:r>
            <a:r>
              <a:rPr lang="ru-RU" sz="3200">
                <a:solidFill>
                  <a:schemeClr val="bg1"/>
                </a:solidFill>
                <a:ea typeface="Times New Roman" pitchFamily="18" charset="0"/>
                <a:cs typeface="Calibri" pitchFamily="34" charset="0"/>
              </a:rPr>
              <a:t>блоки </a:t>
            </a:r>
            <a:r>
              <a:rPr lang="ru-RU" sz="3200">
                <a:solidFill>
                  <a:schemeClr val="bg1"/>
                </a:solidFill>
                <a:latin typeface="Calibri" pitchFamily="34" charset="0"/>
                <a:ea typeface="Times New Roman" pitchFamily="18" charset="0"/>
                <a:cs typeface="Calibri" pitchFamily="34" charset="0"/>
              </a:rPr>
              <a:t>ИТ</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10437280" y="5393957"/>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45063"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16</a:t>
            </a:r>
            <a:endParaRPr lang="ru-RU" b="1">
              <a:solidFill>
                <a:schemeClr val="hlink"/>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217A1DBE-B2F2-40CC-8255-84A069821AC7}" type="slidenum">
              <a:rPr lang="ru-RU"/>
              <a:pPr>
                <a:defRPr/>
              </a:pPr>
              <a:t>17</a:t>
            </a:fld>
            <a:endParaRPr lang="ru-RU"/>
          </a:p>
        </p:txBody>
      </p:sp>
      <p:sp>
        <p:nvSpPr>
          <p:cNvPr id="47106" name="Заголовок 1"/>
          <p:cNvSpPr>
            <a:spLocks noGrp="1"/>
          </p:cNvSpPr>
          <p:nvPr>
            <p:ph type="title"/>
          </p:nvPr>
        </p:nvSpPr>
        <p:spPr/>
        <p:txBody>
          <a:bodyPr/>
          <a:lstStyle/>
          <a:p>
            <a:pPr eaLnBrk="1" hangingPunct="1"/>
            <a:endParaRPr lang="ru-RU" smtClean="0"/>
          </a:p>
        </p:txBody>
      </p:sp>
      <p:pic>
        <p:nvPicPr>
          <p:cNvPr id="47107" name="Объект 4"/>
          <p:cNvPicPr>
            <a:picLocks noGrp="1" noChangeAspect="1"/>
          </p:cNvPicPr>
          <p:nvPr>
            <p:ph idx="1"/>
          </p:nvPr>
        </p:nvPicPr>
        <p:blipFill>
          <a:blip r:embed="rId3"/>
          <a:srcRect/>
          <a:stretch>
            <a:fillRect/>
          </a:stretch>
        </p:blipFill>
        <p:spPr>
          <a:xfrm>
            <a:off x="0" y="0"/>
            <a:ext cx="12203113"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706454" y="5319358"/>
            <a:ext cx="4118934" cy="10172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7109" name="TextBox 5"/>
          <p:cNvSpPr txBox="1">
            <a:spLocks noChangeArrowheads="1"/>
          </p:cNvSpPr>
          <p:nvPr/>
        </p:nvSpPr>
        <p:spPr bwMode="auto">
          <a:xfrm>
            <a:off x="952500" y="5308600"/>
            <a:ext cx="6284913" cy="1066800"/>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Мы готовы?! А вы?</a:t>
            </a:r>
            <a:endParaRPr lang="ru-RU" sz="3200">
              <a:solidFill>
                <a:schemeClr val="bg1"/>
              </a:solidFill>
              <a:ea typeface="Times New Roman" pitchFamily="18" charset="0"/>
              <a:cs typeface="Calibri" pitchFamily="34" charset="0"/>
            </a:endParaRPr>
          </a:p>
          <a:p>
            <a:r>
              <a:rPr lang="ru-RU" sz="3200">
                <a:solidFill>
                  <a:schemeClr val="bg1"/>
                </a:solidFill>
                <a:ea typeface="Times New Roman" pitchFamily="18" charset="0"/>
                <a:cs typeface="Calibri" pitchFamily="34" charset="0"/>
              </a:rPr>
              <a:t>Общая готовность</a:t>
            </a: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47111"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17</a:t>
            </a:r>
            <a:endParaRPr lang="ru-RU" b="1">
              <a:solidFill>
                <a:schemeClr val="hlink"/>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extLst>
          </p:cNvPr>
          <p:cNvSpPr>
            <a:spLocks noGrp="1"/>
          </p:cNvSpPr>
          <p:nvPr>
            <p:ph type="sldNum" sz="quarter" idx="12"/>
          </p:nvPr>
        </p:nvSpPr>
        <p:spPr/>
        <p:txBody>
          <a:bodyPr/>
          <a:lstStyle/>
          <a:p>
            <a:pPr>
              <a:defRPr/>
            </a:pPr>
            <a:fld id="{0833B6A8-9A54-4C41-814D-331178BE180D}" type="slidenum">
              <a:rPr lang="ru-RU"/>
              <a:pPr>
                <a:defRPr/>
              </a:pPr>
              <a:t>18</a:t>
            </a:fld>
            <a:endParaRPr lang="ru-RU"/>
          </a:p>
        </p:txBody>
      </p:sp>
      <p:sp>
        <p:nvSpPr>
          <p:cNvPr id="49154" name="Заголовок 1"/>
          <p:cNvSpPr>
            <a:spLocks noGrp="1"/>
          </p:cNvSpPr>
          <p:nvPr>
            <p:ph type="title"/>
          </p:nvPr>
        </p:nvSpPr>
        <p:spPr/>
        <p:txBody>
          <a:bodyPr/>
          <a:lstStyle/>
          <a:p>
            <a:pPr eaLnBrk="1" hangingPunct="1"/>
            <a:endParaRPr lang="ru-RU" smtClean="0"/>
          </a:p>
        </p:txBody>
      </p:sp>
      <p:pic>
        <p:nvPicPr>
          <p:cNvPr id="49155" name="Объект 4"/>
          <p:cNvPicPr>
            <a:picLocks noGrp="1" noChangeAspect="1"/>
          </p:cNvPicPr>
          <p:nvPr>
            <p:ph idx="1"/>
          </p:nvPr>
        </p:nvPicPr>
        <p:blipFill>
          <a:blip r:embed="rId3"/>
          <a:srcRect b="11909"/>
          <a:stretch>
            <a:fillRect/>
          </a:stretch>
        </p:blipFill>
        <p:spPr>
          <a:xfrm>
            <a:off x="0" y="0"/>
            <a:ext cx="12192000" cy="6858000"/>
          </a:xfrm>
        </p:spPr>
      </p:pic>
      <p:pic>
        <p:nvPicPr>
          <p:cNvPr id="4" name="Picture 6">
            <a:extLst>
              <a:ext uri="{FF2B5EF4-FFF2-40B4-BE49-F238E27FC236}"/>
            </a:extLst>
          </p:cNvPr>
          <p:cNvPicPr>
            <a:picLocks noChangeAspect="1" noChangeArrowheads="1"/>
          </p:cNvPicPr>
          <p:nvPr/>
        </p:nvPicPr>
        <p:blipFill rotWithShape="1">
          <a:blip r:embed="rId4">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49157" name="Text Box 5"/>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18</a:t>
            </a:r>
            <a:endParaRPr lang="ru-RU" b="1">
              <a:solidFill>
                <a:schemeClr val="hlink"/>
              </a:solidFill>
            </a:endParaRPr>
          </a:p>
        </p:txBody>
      </p:sp>
      <p:pic>
        <p:nvPicPr>
          <p:cNvPr id="2" name="Рисунок 3">
            <a:extLst>
              <a:ext uri="{FF2B5EF4-FFF2-40B4-BE49-F238E27FC236}"/>
            </a:extLst>
          </p:cNvPr>
          <p:cNvPicPr>
            <a:picLocks noChangeAspect="1"/>
          </p:cNvPicPr>
          <p:nvPr/>
        </p:nvPicPr>
        <p:blipFill>
          <a:blip r:embed="rId5"/>
          <a:stretch>
            <a:fillRect/>
          </a:stretch>
        </p:blipFill>
        <p:spPr>
          <a:xfrm>
            <a:off x="4041024" y="143792"/>
            <a:ext cx="5257198"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9159" name="Text Box 8"/>
          <p:cNvSpPr txBox="1">
            <a:spLocks noChangeArrowheads="1"/>
          </p:cNvSpPr>
          <p:nvPr/>
        </p:nvSpPr>
        <p:spPr bwMode="auto">
          <a:xfrm>
            <a:off x="4156075" y="287338"/>
            <a:ext cx="4852988" cy="457200"/>
          </a:xfrm>
          <a:prstGeom prst="rect">
            <a:avLst/>
          </a:prstGeom>
          <a:noFill/>
          <a:ln w="9525">
            <a:noFill/>
            <a:miter lim="800000"/>
            <a:headEnd/>
            <a:tailEnd/>
          </a:ln>
        </p:spPr>
        <p:txBody>
          <a:bodyPr wrap="none">
            <a:spAutoFit/>
          </a:bodyPr>
          <a:lstStyle/>
          <a:p>
            <a:r>
              <a:rPr lang="ru-RU" sz="2400" b="1">
                <a:solidFill>
                  <a:schemeClr val="bg1"/>
                </a:solidFill>
              </a:rPr>
              <a:t>Как формализовать «хотелки»</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435E2AE9-22EF-4E05-838C-453E51FF46AC}" type="slidenum">
              <a:rPr lang="ru-RU"/>
              <a:pPr>
                <a:defRPr/>
              </a:pPr>
              <a:t>19</a:t>
            </a:fld>
            <a:endParaRPr lang="ru-RU"/>
          </a:p>
        </p:txBody>
      </p:sp>
      <p:sp>
        <p:nvSpPr>
          <p:cNvPr id="51202" name="Заголовок 1"/>
          <p:cNvSpPr>
            <a:spLocks noGrp="1"/>
          </p:cNvSpPr>
          <p:nvPr>
            <p:ph type="title"/>
          </p:nvPr>
        </p:nvSpPr>
        <p:spPr/>
        <p:txBody>
          <a:bodyPr/>
          <a:lstStyle/>
          <a:p>
            <a:pPr eaLnBrk="1" hangingPunct="1"/>
            <a:endParaRPr lang="ru-RU" smtClean="0"/>
          </a:p>
        </p:txBody>
      </p:sp>
      <p:pic>
        <p:nvPicPr>
          <p:cNvPr id="51203" name="Объект 8"/>
          <p:cNvPicPr>
            <a:picLocks noGrp="1" noChangeAspect="1"/>
          </p:cNvPicPr>
          <p:nvPr>
            <p:ph idx="1"/>
          </p:nvPr>
        </p:nvPicPr>
        <p:blipFill>
          <a:blip r:embed="rId3"/>
          <a:srcRect t="5937" b="9686"/>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495759" y="5044069"/>
            <a:ext cx="4208443" cy="12472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1205" name="TextBox 4"/>
          <p:cNvSpPr txBox="1">
            <a:spLocks noChangeArrowheads="1"/>
          </p:cNvSpPr>
          <p:nvPr/>
        </p:nvSpPr>
        <p:spPr bwMode="auto">
          <a:xfrm>
            <a:off x="661988" y="4968875"/>
            <a:ext cx="4030662" cy="1311275"/>
          </a:xfrm>
          <a:prstGeom prst="rect">
            <a:avLst/>
          </a:prstGeom>
          <a:noFill/>
          <a:ln w="9525">
            <a:noFill/>
            <a:miter lim="800000"/>
            <a:headEnd/>
            <a:tailEnd/>
          </a:ln>
        </p:spPr>
        <p:txBody>
          <a:bodyPr>
            <a:spAutoFit/>
          </a:bodyPr>
          <a:lstStyle/>
          <a:p>
            <a:r>
              <a:rPr lang="ru-RU" sz="4000">
                <a:solidFill>
                  <a:schemeClr val="bg1"/>
                </a:solidFill>
                <a:latin typeface="Calibri" pitchFamily="34" charset="0"/>
              </a:rPr>
              <a:t>Формализация</a:t>
            </a:r>
            <a:endParaRPr lang="ru-RU" sz="4000">
              <a:solidFill>
                <a:schemeClr val="bg1"/>
              </a:solidFill>
            </a:endParaRPr>
          </a:p>
          <a:p>
            <a:r>
              <a:rPr lang="ru-RU" sz="4000">
                <a:solidFill>
                  <a:schemeClr val="bg1"/>
                </a:solidFill>
              </a:rPr>
              <a:t>требований</a:t>
            </a:r>
            <a:endParaRPr lang="ru-RU" sz="4000">
              <a:solidFill>
                <a:schemeClr val="bg1"/>
              </a:solidFill>
              <a:cs typeface="Times New Roman" pitchFamily="18" charset="0"/>
            </a:endParaRPr>
          </a:p>
        </p:txBody>
      </p:sp>
      <p:pic>
        <p:nvPicPr>
          <p:cNvPr id="6"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51207"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19</a:t>
            </a:r>
            <a:endParaRPr lang="ru-RU" b="1">
              <a:solidFill>
                <a:schemeClr val="hlin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AEE80C91-BE49-4815-9992-36571F8CEE77}" type="slidenum">
              <a:rPr lang="ru-RU"/>
              <a:pPr>
                <a:defRPr/>
              </a:pPr>
              <a:t>2</a:t>
            </a:fld>
            <a:endParaRPr lang="ru-RU"/>
          </a:p>
        </p:txBody>
      </p:sp>
      <p:sp>
        <p:nvSpPr>
          <p:cNvPr id="16386" name="Заголовок 1"/>
          <p:cNvSpPr>
            <a:spLocks noGrp="1"/>
          </p:cNvSpPr>
          <p:nvPr>
            <p:ph type="title"/>
          </p:nvPr>
        </p:nvSpPr>
        <p:spPr/>
        <p:txBody>
          <a:bodyPr/>
          <a:lstStyle/>
          <a:p>
            <a:pPr eaLnBrk="1" hangingPunct="1"/>
            <a:endParaRPr lang="ru-RU" smtClean="0"/>
          </a:p>
        </p:txBody>
      </p:sp>
      <p:pic>
        <p:nvPicPr>
          <p:cNvPr id="16387" name="Объект 4"/>
          <p:cNvPicPr>
            <a:picLocks noGrp="1" noChangeAspect="1"/>
          </p:cNvPicPr>
          <p:nvPr>
            <p:ph idx="1"/>
          </p:nvPr>
        </p:nvPicPr>
        <p:blipFill>
          <a:blip r:embed="rId3"/>
          <a:srcRect r="2242"/>
          <a:stretch>
            <a:fillRect/>
          </a:stretch>
        </p:blipFill>
        <p:spPr>
          <a:xfrm>
            <a:off x="0" y="0"/>
            <a:ext cx="12192000" cy="6859588"/>
          </a:xfrm>
        </p:spPr>
      </p:pic>
      <p:pic>
        <p:nvPicPr>
          <p:cNvPr id="4" name="Рисунок 3">
            <a:extLst>
              <a:ext uri="{FF2B5EF4-FFF2-40B4-BE49-F238E27FC236}"/>
            </a:extLst>
          </p:cNvPr>
          <p:cNvPicPr>
            <a:picLocks noChangeAspect="1"/>
          </p:cNvPicPr>
          <p:nvPr/>
        </p:nvPicPr>
        <p:blipFill>
          <a:blip r:embed="rId4"/>
          <a:stretch>
            <a:fillRect/>
          </a:stretch>
        </p:blipFill>
        <p:spPr>
          <a:xfrm>
            <a:off x="506162" y="5486397"/>
            <a:ext cx="9635889"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389" name="TextBox 5"/>
          <p:cNvSpPr txBox="1">
            <a:spLocks noChangeArrowheads="1"/>
          </p:cNvSpPr>
          <p:nvPr/>
        </p:nvSpPr>
        <p:spPr bwMode="auto">
          <a:xfrm>
            <a:off x="565150" y="5513388"/>
            <a:ext cx="9934575" cy="762000"/>
          </a:xfrm>
          <a:prstGeom prst="rect">
            <a:avLst/>
          </a:prstGeom>
          <a:noFill/>
          <a:ln w="9525">
            <a:noFill/>
            <a:miter lim="800000"/>
            <a:headEnd/>
            <a:tailEnd/>
          </a:ln>
        </p:spPr>
        <p:txBody>
          <a:bodyPr>
            <a:spAutoFit/>
          </a:bodyPr>
          <a:lstStyle/>
          <a:p>
            <a:r>
              <a:rPr lang="ru-RU" sz="4400">
                <a:solidFill>
                  <a:schemeClr val="bg1"/>
                </a:solidFill>
                <a:latin typeface="Calibri" pitchFamily="34" charset="0"/>
              </a:rPr>
              <a:t>Что потребуется от </a:t>
            </a:r>
            <a:r>
              <a:rPr lang="ru-RU" sz="4400">
                <a:solidFill>
                  <a:schemeClr val="bg1"/>
                </a:solidFill>
              </a:rPr>
              <a:t>вуза</a:t>
            </a:r>
            <a:r>
              <a:rPr lang="en-US" sz="4400">
                <a:solidFill>
                  <a:schemeClr val="bg1"/>
                </a:solidFill>
              </a:rPr>
              <a:t>/</a:t>
            </a:r>
            <a:r>
              <a:rPr lang="ru-RU" sz="4400">
                <a:solidFill>
                  <a:schemeClr val="bg1"/>
                </a:solidFill>
              </a:rPr>
              <a:t>колледжа</a:t>
            </a:r>
            <a:r>
              <a:rPr lang="ru-RU" sz="4400">
                <a:solidFill>
                  <a:schemeClr val="bg1"/>
                </a:solidFill>
                <a:latin typeface="Calibri" pitchFamily="34" charset="0"/>
              </a:rPr>
              <a:t>?</a:t>
            </a:r>
            <a:endParaRPr lang="ru-RU" sz="44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16391"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a:solidFill>
                  <a:schemeClr val="bg1"/>
                </a:solidFill>
              </a:rPr>
              <a:t>2</a:t>
            </a:r>
            <a:endParaRPr lang="ru-RU">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6462C199-C7C4-4956-BB12-E331DCC5A989}" type="slidenum">
              <a:rPr lang="ru-RU"/>
              <a:pPr>
                <a:defRPr/>
              </a:pPr>
              <a:t>20</a:t>
            </a:fld>
            <a:endParaRPr lang="ru-RU"/>
          </a:p>
        </p:txBody>
      </p:sp>
      <p:sp>
        <p:nvSpPr>
          <p:cNvPr id="53250" name="Заголовок 1"/>
          <p:cNvSpPr>
            <a:spLocks noGrp="1"/>
          </p:cNvSpPr>
          <p:nvPr>
            <p:ph type="title"/>
          </p:nvPr>
        </p:nvSpPr>
        <p:spPr/>
        <p:txBody>
          <a:bodyPr/>
          <a:lstStyle/>
          <a:p>
            <a:pPr eaLnBrk="1" hangingPunct="1"/>
            <a:endParaRPr lang="ru-RU" smtClean="0"/>
          </a:p>
        </p:txBody>
      </p:sp>
      <p:pic>
        <p:nvPicPr>
          <p:cNvPr id="53251" name="Объект 4"/>
          <p:cNvPicPr>
            <a:picLocks noGrp="1" noChangeAspect="1"/>
          </p:cNvPicPr>
          <p:nvPr>
            <p:ph idx="1"/>
          </p:nvPr>
        </p:nvPicPr>
        <p:blipFill>
          <a:blip r:embed="rId3"/>
          <a:srcRect b="15625"/>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618320" y="5530467"/>
            <a:ext cx="3612158"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3253" name="TextBox 5"/>
          <p:cNvSpPr txBox="1">
            <a:spLocks noChangeArrowheads="1"/>
          </p:cNvSpPr>
          <p:nvPr/>
        </p:nvSpPr>
        <p:spPr bwMode="auto">
          <a:xfrm>
            <a:off x="863600" y="5572125"/>
            <a:ext cx="6286500" cy="585788"/>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Про интеграции</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53255"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20</a:t>
            </a:r>
            <a:endParaRPr lang="ru-RU" b="1">
              <a:solidFill>
                <a:schemeClr val="hlink"/>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386FD89D-458E-4125-AA2C-85B353959FEB}" type="slidenum">
              <a:rPr lang="ru-RU"/>
              <a:pPr>
                <a:defRPr/>
              </a:pPr>
              <a:t>21</a:t>
            </a:fld>
            <a:endParaRPr lang="ru-RU"/>
          </a:p>
        </p:txBody>
      </p:sp>
      <p:sp>
        <p:nvSpPr>
          <p:cNvPr id="55298" name="Заголовок 1"/>
          <p:cNvSpPr>
            <a:spLocks noGrp="1"/>
          </p:cNvSpPr>
          <p:nvPr>
            <p:ph type="title"/>
          </p:nvPr>
        </p:nvSpPr>
        <p:spPr/>
        <p:txBody>
          <a:bodyPr/>
          <a:lstStyle/>
          <a:p>
            <a:pPr eaLnBrk="1" hangingPunct="1"/>
            <a:endParaRPr lang="ru-RU" smtClean="0"/>
          </a:p>
        </p:txBody>
      </p:sp>
      <p:pic>
        <p:nvPicPr>
          <p:cNvPr id="55299" name="Объект 4"/>
          <p:cNvPicPr>
            <a:picLocks noGrp="1" noChangeAspect="1"/>
          </p:cNvPicPr>
          <p:nvPr>
            <p:ph idx="1"/>
          </p:nvPr>
        </p:nvPicPr>
        <p:blipFill>
          <a:blip r:embed="rId2"/>
          <a:srcRect t="10670"/>
          <a:stretch>
            <a:fillRect/>
          </a:stretch>
        </p:blipFill>
        <p:spPr>
          <a:xfrm>
            <a:off x="-60325" y="0"/>
            <a:ext cx="12252325" cy="6858000"/>
          </a:xfrm>
        </p:spPr>
      </p:pic>
      <p:pic>
        <p:nvPicPr>
          <p:cNvPr id="4" name="Рисунок 3">
            <a:extLst>
              <a:ext uri="{FF2B5EF4-FFF2-40B4-BE49-F238E27FC236}"/>
            </a:extLst>
          </p:cNvPr>
          <p:cNvPicPr>
            <a:picLocks noChangeAspect="1"/>
          </p:cNvPicPr>
          <p:nvPr/>
        </p:nvPicPr>
        <p:blipFill>
          <a:blip r:embed="rId3"/>
          <a:stretch>
            <a:fillRect/>
          </a:stretch>
        </p:blipFill>
        <p:spPr>
          <a:xfrm>
            <a:off x="287813" y="616944"/>
            <a:ext cx="3931647"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5301" name="TextBox 5"/>
          <p:cNvSpPr txBox="1">
            <a:spLocks noChangeArrowheads="1"/>
          </p:cNvSpPr>
          <p:nvPr/>
        </p:nvSpPr>
        <p:spPr bwMode="auto">
          <a:xfrm>
            <a:off x="431800" y="919163"/>
            <a:ext cx="6781800" cy="315912"/>
          </a:xfrm>
          <a:prstGeom prst="rect">
            <a:avLst/>
          </a:prstGeom>
          <a:noFill/>
          <a:ln w="9525">
            <a:noFill/>
            <a:miter lim="800000"/>
            <a:headEnd/>
            <a:tailEnd/>
          </a:ln>
        </p:spPr>
        <p:txBody>
          <a:bodyPr>
            <a:spAutoFit/>
          </a:bodyPr>
          <a:lstStyle/>
          <a:p>
            <a:pPr>
              <a:lnSpc>
                <a:spcPts val="1175"/>
              </a:lnSpc>
              <a:spcAft>
                <a:spcPts val="800"/>
              </a:spcAft>
            </a:pPr>
            <a:r>
              <a:rPr lang="ru-RU" sz="3200">
                <a:solidFill>
                  <a:schemeClr val="bg1"/>
                </a:solidFill>
                <a:latin typeface="Calibri" pitchFamily="34" charset="0"/>
                <a:ea typeface="Times New Roman" pitchFamily="18" charset="0"/>
                <a:cs typeface="Calibri" pitchFamily="34" charset="0"/>
              </a:rPr>
              <a:t>Бежим или ползем</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4">
            <a:extLst>
              <a:ext uri="{28A0092B-C50C-407E-A947-70E740481C1C}"/>
            </a:extLst>
          </a:blip>
          <a:srcRect l="19583" r="24271"/>
          <a:stretch/>
        </p:blipFill>
        <p:spPr bwMode="auto">
          <a:xfrm>
            <a:off x="10374838" y="573428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55303"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21</a:t>
            </a:r>
            <a:endParaRPr lang="ru-RU" b="1">
              <a:solidFill>
                <a:schemeClr val="hlink"/>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a:extLst>
              <a:ext uri="{FF2B5EF4-FFF2-40B4-BE49-F238E27FC236}"/>
            </a:extLst>
          </p:cNvPr>
          <p:cNvSpPr>
            <a:spLocks noGrp="1"/>
          </p:cNvSpPr>
          <p:nvPr>
            <p:ph type="sldNum" sz="quarter" idx="12"/>
          </p:nvPr>
        </p:nvSpPr>
        <p:spPr/>
        <p:txBody>
          <a:bodyPr/>
          <a:lstStyle/>
          <a:p>
            <a:pPr>
              <a:defRPr/>
            </a:pPr>
            <a:fld id="{39D5386A-F14B-448F-BA09-F54162AEE704}" type="slidenum">
              <a:rPr lang="ru-RU"/>
              <a:pPr>
                <a:defRPr/>
              </a:pPr>
              <a:t>22</a:t>
            </a:fld>
            <a:endParaRPr lang="ru-RU"/>
          </a:p>
        </p:txBody>
      </p:sp>
      <p:sp>
        <p:nvSpPr>
          <p:cNvPr id="56322" name="Заголовок 1"/>
          <p:cNvSpPr>
            <a:spLocks noGrp="1"/>
          </p:cNvSpPr>
          <p:nvPr>
            <p:ph type="title"/>
          </p:nvPr>
        </p:nvSpPr>
        <p:spPr/>
        <p:txBody>
          <a:bodyPr/>
          <a:lstStyle/>
          <a:p>
            <a:pPr eaLnBrk="1" hangingPunct="1"/>
            <a:endParaRPr lang="ru-RU" smtClean="0"/>
          </a:p>
        </p:txBody>
      </p:sp>
      <p:pic>
        <p:nvPicPr>
          <p:cNvPr id="56323" name="Объект 4"/>
          <p:cNvPicPr>
            <a:picLocks noGrp="1" noChangeAspect="1"/>
          </p:cNvPicPr>
          <p:nvPr>
            <p:ph idx="1"/>
          </p:nvPr>
        </p:nvPicPr>
        <p:blipFill>
          <a:blip r:embed="rId3"/>
          <a:srcRect t="9702" b="5923"/>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706453" y="5266062"/>
            <a:ext cx="4614693"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6325" name="TextBox 5"/>
          <p:cNvSpPr txBox="1">
            <a:spLocks noChangeArrowheads="1"/>
          </p:cNvSpPr>
          <p:nvPr/>
        </p:nvSpPr>
        <p:spPr bwMode="auto">
          <a:xfrm>
            <a:off x="952500" y="5308600"/>
            <a:ext cx="6284913" cy="584200"/>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Тестовая эксплуатация</a:t>
            </a:r>
            <a:endParaRPr lang="ru-RU" sz="3200">
              <a:solidFill>
                <a:schemeClr val="bg1"/>
              </a:solidFill>
              <a:latin typeface="Calibri" pitchFamily="34" charset="0"/>
              <a:ea typeface="Calibri" pitchFamily="34" charset="0"/>
              <a:cs typeface="Times New Roman" pitchFamily="18" charset="0"/>
            </a:endParaRPr>
          </a:p>
        </p:txBody>
      </p:sp>
      <p:pic>
        <p:nvPicPr>
          <p:cNvPr id="8"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56327"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22</a:t>
            </a:r>
            <a:endParaRPr lang="ru-RU" b="1">
              <a:solidFill>
                <a:schemeClr val="hlink"/>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606982D6-C525-4D90-9D76-0317850B76DD}" type="slidenum">
              <a:rPr lang="ru-RU"/>
              <a:pPr>
                <a:defRPr/>
              </a:pPr>
              <a:t>23</a:t>
            </a:fld>
            <a:endParaRPr lang="ru-RU"/>
          </a:p>
        </p:txBody>
      </p:sp>
      <p:sp>
        <p:nvSpPr>
          <p:cNvPr id="58370" name="Заголовок 1"/>
          <p:cNvSpPr>
            <a:spLocks noGrp="1"/>
          </p:cNvSpPr>
          <p:nvPr>
            <p:ph type="title"/>
          </p:nvPr>
        </p:nvSpPr>
        <p:spPr/>
        <p:txBody>
          <a:bodyPr/>
          <a:lstStyle/>
          <a:p>
            <a:pPr eaLnBrk="1" hangingPunct="1"/>
            <a:endParaRPr lang="ru-RU" smtClean="0"/>
          </a:p>
        </p:txBody>
      </p:sp>
      <p:pic>
        <p:nvPicPr>
          <p:cNvPr id="58371" name="Объект 4"/>
          <p:cNvPicPr>
            <a:picLocks noGrp="1" noChangeAspect="1"/>
          </p:cNvPicPr>
          <p:nvPr>
            <p:ph idx="1"/>
          </p:nvPr>
        </p:nvPicPr>
        <p:blipFill>
          <a:blip r:embed="rId3"/>
          <a:srcRect t="14137" b="1489"/>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269146" y="3646602"/>
            <a:ext cx="6707896" cy="9019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8373" name="TextBox 5"/>
          <p:cNvSpPr txBox="1">
            <a:spLocks noChangeArrowheads="1"/>
          </p:cNvSpPr>
          <p:nvPr/>
        </p:nvSpPr>
        <p:spPr bwMode="auto">
          <a:xfrm>
            <a:off x="509588" y="3668713"/>
            <a:ext cx="6286500" cy="769937"/>
          </a:xfrm>
          <a:prstGeom prst="rect">
            <a:avLst/>
          </a:prstGeom>
          <a:noFill/>
          <a:ln w="9525">
            <a:noFill/>
            <a:miter lim="800000"/>
            <a:headEnd/>
            <a:tailEnd/>
          </a:ln>
        </p:spPr>
        <p:txBody>
          <a:bodyPr>
            <a:spAutoFit/>
          </a:bodyPr>
          <a:lstStyle/>
          <a:p>
            <a:r>
              <a:rPr lang="ru-RU" sz="4400">
                <a:solidFill>
                  <a:schemeClr val="bg1"/>
                </a:solidFill>
                <a:latin typeface="Calibri" pitchFamily="34" charset="0"/>
                <a:ea typeface="Times New Roman" pitchFamily="18" charset="0"/>
                <a:cs typeface="Calibri" pitchFamily="34" charset="0"/>
              </a:rPr>
              <a:t>Закрепление результатов</a:t>
            </a:r>
            <a:endParaRPr lang="ru-RU" sz="44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58375"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23</a:t>
            </a:r>
            <a:endParaRPr lang="ru-RU" b="1">
              <a:solidFill>
                <a:schemeClr val="hlink"/>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a:extLst>
              <a:ext uri="{FF2B5EF4-FFF2-40B4-BE49-F238E27FC236}"/>
            </a:extLst>
          </p:cNvPr>
          <p:cNvSpPr>
            <a:spLocks noGrp="1"/>
          </p:cNvSpPr>
          <p:nvPr>
            <p:ph type="sldNum" sz="quarter" idx="12"/>
          </p:nvPr>
        </p:nvSpPr>
        <p:spPr/>
        <p:txBody>
          <a:bodyPr/>
          <a:lstStyle/>
          <a:p>
            <a:pPr>
              <a:defRPr/>
            </a:pPr>
            <a:fld id="{66461FD0-8505-41C1-BD4E-C03CE6223BE6}" type="slidenum">
              <a:rPr lang="ru-RU"/>
              <a:pPr>
                <a:defRPr/>
              </a:pPr>
              <a:t>24</a:t>
            </a:fld>
            <a:endParaRPr lang="ru-RU"/>
          </a:p>
        </p:txBody>
      </p:sp>
      <p:sp>
        <p:nvSpPr>
          <p:cNvPr id="60418" name="Заголовок 1"/>
          <p:cNvSpPr>
            <a:spLocks noGrp="1"/>
          </p:cNvSpPr>
          <p:nvPr>
            <p:ph type="title"/>
          </p:nvPr>
        </p:nvSpPr>
        <p:spPr/>
        <p:txBody>
          <a:bodyPr/>
          <a:lstStyle/>
          <a:p>
            <a:pPr eaLnBrk="1" hangingPunct="1"/>
            <a:endParaRPr lang="ru-RU" smtClean="0"/>
          </a:p>
        </p:txBody>
      </p:sp>
      <p:pic>
        <p:nvPicPr>
          <p:cNvPr id="60419" name="Объект 4"/>
          <p:cNvPicPr>
            <a:picLocks noGrp="1" noChangeAspect="1"/>
          </p:cNvPicPr>
          <p:nvPr>
            <p:ph idx="1"/>
          </p:nvPr>
        </p:nvPicPr>
        <p:blipFill>
          <a:blip r:embed="rId3"/>
          <a:srcRect t="6805" b="13313"/>
          <a:stretch>
            <a:fillRect/>
          </a:stretch>
        </p:blipFill>
        <p:spPr>
          <a:xfrm>
            <a:off x="0" y="0"/>
            <a:ext cx="12192000" cy="6858000"/>
          </a:xfrm>
        </p:spPr>
      </p:pic>
      <p:pic>
        <p:nvPicPr>
          <p:cNvPr id="6" name="Рисунок 5">
            <a:extLst>
              <a:ext uri="{FF2B5EF4-FFF2-40B4-BE49-F238E27FC236}"/>
            </a:extLst>
          </p:cNvPr>
          <p:cNvPicPr>
            <a:picLocks noChangeAspect="1"/>
          </p:cNvPicPr>
          <p:nvPr/>
        </p:nvPicPr>
        <p:blipFill>
          <a:blip r:embed="rId4"/>
          <a:stretch>
            <a:fillRect/>
          </a:stretch>
        </p:blipFill>
        <p:spPr>
          <a:xfrm>
            <a:off x="508151" y="5256476"/>
            <a:ext cx="6707896" cy="9019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0421" name="TextBox 6"/>
          <p:cNvSpPr txBox="1">
            <a:spLocks noChangeArrowheads="1"/>
          </p:cNvSpPr>
          <p:nvPr/>
        </p:nvSpPr>
        <p:spPr bwMode="auto">
          <a:xfrm>
            <a:off x="749300" y="5278438"/>
            <a:ext cx="6286500" cy="769937"/>
          </a:xfrm>
          <a:prstGeom prst="rect">
            <a:avLst/>
          </a:prstGeom>
          <a:noFill/>
          <a:ln w="9525">
            <a:noFill/>
            <a:miter lim="800000"/>
            <a:headEnd/>
            <a:tailEnd/>
          </a:ln>
        </p:spPr>
        <p:txBody>
          <a:bodyPr>
            <a:spAutoFit/>
          </a:bodyPr>
          <a:lstStyle/>
          <a:p>
            <a:r>
              <a:rPr lang="ru-RU" sz="4400">
                <a:solidFill>
                  <a:schemeClr val="bg1"/>
                </a:solidFill>
                <a:latin typeface="Calibri" pitchFamily="34" charset="0"/>
                <a:ea typeface="Times New Roman" pitchFamily="18" charset="0"/>
                <a:cs typeface="Calibri" pitchFamily="34" charset="0"/>
              </a:rPr>
              <a:t>Закрепление результатов</a:t>
            </a:r>
            <a:endParaRPr lang="ru-RU" sz="4400">
              <a:solidFill>
                <a:schemeClr val="bg1"/>
              </a:solidFill>
              <a:latin typeface="Calibri" pitchFamily="34" charset="0"/>
              <a:ea typeface="Calibri" pitchFamily="34" charset="0"/>
              <a:cs typeface="Times New Roman" pitchFamily="18" charset="0"/>
            </a:endParaRPr>
          </a:p>
        </p:txBody>
      </p:sp>
      <p:pic>
        <p:nvPicPr>
          <p:cNvPr id="8"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10400238" y="5350114"/>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60423"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24</a:t>
            </a:r>
            <a:endParaRPr lang="ru-RU" b="1">
              <a:solidFill>
                <a:schemeClr val="hlink"/>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1B3C6744-7B8B-4D3A-8D68-0F9ED2E70E85}" type="slidenum">
              <a:rPr lang="ru-RU"/>
              <a:pPr>
                <a:defRPr/>
              </a:pPr>
              <a:t>25</a:t>
            </a:fld>
            <a:endParaRPr lang="ru-RU"/>
          </a:p>
        </p:txBody>
      </p:sp>
      <p:sp>
        <p:nvSpPr>
          <p:cNvPr id="62466" name="Заголовок 1"/>
          <p:cNvSpPr>
            <a:spLocks noGrp="1"/>
          </p:cNvSpPr>
          <p:nvPr>
            <p:ph type="title"/>
          </p:nvPr>
        </p:nvSpPr>
        <p:spPr/>
        <p:txBody>
          <a:bodyPr/>
          <a:lstStyle/>
          <a:p>
            <a:pPr eaLnBrk="1" hangingPunct="1"/>
            <a:endParaRPr lang="ru-RU" smtClean="0"/>
          </a:p>
        </p:txBody>
      </p:sp>
      <p:pic>
        <p:nvPicPr>
          <p:cNvPr id="62467" name="Объект 4"/>
          <p:cNvPicPr>
            <a:picLocks noGrp="1" noChangeAspect="1"/>
          </p:cNvPicPr>
          <p:nvPr>
            <p:ph idx="1"/>
          </p:nvPr>
        </p:nvPicPr>
        <p:blipFill>
          <a:blip r:embed="rId3"/>
          <a:srcRect t="15625" b="-15625"/>
          <a:stretch>
            <a:fillRect/>
          </a:stretch>
        </p:blipFill>
        <p:spPr>
          <a:xfrm>
            <a:off x="0" y="0"/>
            <a:ext cx="12192000" cy="8128000"/>
          </a:xfrm>
        </p:spPr>
      </p:pic>
      <p:pic>
        <p:nvPicPr>
          <p:cNvPr id="4" name="Рисунок 3">
            <a:extLst>
              <a:ext uri="{FF2B5EF4-FFF2-40B4-BE49-F238E27FC236}"/>
            </a:extLst>
          </p:cNvPr>
          <p:cNvPicPr>
            <a:picLocks noChangeAspect="1"/>
          </p:cNvPicPr>
          <p:nvPr/>
        </p:nvPicPr>
        <p:blipFill>
          <a:blip r:embed="rId4"/>
          <a:stretch>
            <a:fillRect/>
          </a:stretch>
        </p:blipFill>
        <p:spPr>
          <a:xfrm>
            <a:off x="442049" y="991517"/>
            <a:ext cx="6286041"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2469" name="TextBox 5"/>
          <p:cNvSpPr txBox="1">
            <a:spLocks noChangeArrowheads="1"/>
          </p:cNvSpPr>
          <p:nvPr/>
        </p:nvSpPr>
        <p:spPr bwMode="auto">
          <a:xfrm>
            <a:off x="687388" y="1033463"/>
            <a:ext cx="6286500" cy="585787"/>
          </a:xfrm>
          <a:prstGeom prst="rect">
            <a:avLst/>
          </a:prstGeom>
          <a:noFill/>
          <a:ln w="9525">
            <a:noFill/>
            <a:miter lim="800000"/>
            <a:headEnd/>
            <a:tailEnd/>
          </a:ln>
        </p:spPr>
        <p:txBody>
          <a:bodyPr>
            <a:spAutoFit/>
          </a:bodyPr>
          <a:lstStyle/>
          <a:p>
            <a:r>
              <a:rPr lang="ru-RU" sz="3200">
                <a:solidFill>
                  <a:schemeClr val="bg1"/>
                </a:solidFill>
                <a:latin typeface="Calibri" pitchFamily="34" charset="0"/>
                <a:ea typeface="Times New Roman" pitchFamily="18" charset="0"/>
                <a:cs typeface="Calibri" pitchFamily="34" charset="0"/>
              </a:rPr>
              <a:t>Про развитие и сопровождение</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2049" y="5444757"/>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62471" name="Text Box 7"/>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25</a:t>
            </a:r>
            <a:endParaRPr lang="ru-RU" b="1">
              <a:solidFill>
                <a:schemeClr val="hlink"/>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extLst>
          </p:cNvPr>
          <p:cNvSpPr>
            <a:spLocks noGrp="1"/>
          </p:cNvSpPr>
          <p:nvPr>
            <p:ph type="sldNum" sz="quarter" idx="12"/>
          </p:nvPr>
        </p:nvSpPr>
        <p:spPr/>
        <p:txBody>
          <a:bodyPr/>
          <a:lstStyle/>
          <a:p>
            <a:pPr>
              <a:defRPr/>
            </a:pPr>
            <a:fld id="{943B3929-9B01-4158-9333-BA11433AE778}" type="slidenum">
              <a:rPr lang="ru-RU"/>
              <a:pPr>
                <a:defRPr/>
              </a:pPr>
              <a:t>26</a:t>
            </a:fld>
            <a:endParaRPr lang="ru-RU"/>
          </a:p>
        </p:txBody>
      </p:sp>
      <p:sp>
        <p:nvSpPr>
          <p:cNvPr id="64514" name="Заголовок 1"/>
          <p:cNvSpPr>
            <a:spLocks noGrp="1"/>
          </p:cNvSpPr>
          <p:nvPr>
            <p:ph type="title"/>
          </p:nvPr>
        </p:nvSpPr>
        <p:spPr/>
        <p:txBody>
          <a:bodyPr/>
          <a:lstStyle/>
          <a:p>
            <a:pPr eaLnBrk="1" hangingPunct="1"/>
            <a:endParaRPr lang="ru-RU" smtClean="0"/>
          </a:p>
        </p:txBody>
      </p:sp>
      <p:pic>
        <p:nvPicPr>
          <p:cNvPr id="64515" name="Объект 8"/>
          <p:cNvPicPr>
            <a:picLocks noGrp="1" noChangeAspect="1"/>
          </p:cNvPicPr>
          <p:nvPr>
            <p:ph idx="1"/>
          </p:nvPr>
        </p:nvPicPr>
        <p:blipFill>
          <a:blip r:embed="rId3"/>
          <a:srcRect r="5185"/>
          <a:stretch>
            <a:fillRect/>
          </a:stretch>
        </p:blipFill>
        <p:spPr>
          <a:xfrm>
            <a:off x="0" y="0"/>
            <a:ext cx="12192000" cy="6858000"/>
          </a:xfrm>
        </p:spPr>
      </p:pic>
      <p:pic>
        <p:nvPicPr>
          <p:cNvPr id="4" name="Picture 6">
            <a:extLst>
              <a:ext uri="{FF2B5EF4-FFF2-40B4-BE49-F238E27FC236}"/>
            </a:extLst>
          </p:cNvPr>
          <p:cNvPicPr>
            <a:picLocks noChangeAspect="1" noChangeArrowheads="1"/>
          </p:cNvPicPr>
          <p:nvPr/>
        </p:nvPicPr>
        <p:blipFill rotWithShape="1">
          <a:blip r:embed="rId4">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64517" name="Text Box 5"/>
          <p:cNvSpPr txBox="1">
            <a:spLocks noChangeArrowheads="1"/>
          </p:cNvSpPr>
          <p:nvPr/>
        </p:nvSpPr>
        <p:spPr bwMode="auto">
          <a:xfrm>
            <a:off x="11561763" y="6262688"/>
            <a:ext cx="438150" cy="366712"/>
          </a:xfrm>
          <a:prstGeom prst="rect">
            <a:avLst/>
          </a:prstGeom>
          <a:noFill/>
          <a:ln w="9525">
            <a:noFill/>
            <a:miter lim="800000"/>
            <a:headEnd/>
            <a:tailEnd/>
          </a:ln>
        </p:spPr>
        <p:txBody>
          <a:bodyPr wrap="none">
            <a:spAutoFit/>
          </a:bodyPr>
          <a:lstStyle/>
          <a:p>
            <a:r>
              <a:rPr lang="en-US" b="1">
                <a:solidFill>
                  <a:schemeClr val="hlink"/>
                </a:solidFill>
              </a:rPr>
              <a:t>26</a:t>
            </a:r>
            <a:endParaRPr lang="ru-RU" b="1">
              <a:solidFill>
                <a:schemeClr val="hlink"/>
              </a:solidFill>
            </a:endParaRPr>
          </a:p>
        </p:txBody>
      </p:sp>
      <p:pic>
        <p:nvPicPr>
          <p:cNvPr id="2" name="Рисунок 3">
            <a:extLst>
              <a:ext uri="{FF2B5EF4-FFF2-40B4-BE49-F238E27FC236}"/>
            </a:extLst>
          </p:cNvPr>
          <p:cNvPicPr>
            <a:picLocks noChangeAspect="1"/>
          </p:cNvPicPr>
          <p:nvPr/>
        </p:nvPicPr>
        <p:blipFill>
          <a:blip r:embed="rId5"/>
          <a:stretch>
            <a:fillRect/>
          </a:stretch>
        </p:blipFill>
        <p:spPr>
          <a:xfrm>
            <a:off x="442049" y="5677817"/>
            <a:ext cx="6286041"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4519" name="TextBox 5"/>
          <p:cNvSpPr txBox="1">
            <a:spLocks noChangeArrowheads="1"/>
          </p:cNvSpPr>
          <p:nvPr/>
        </p:nvSpPr>
        <p:spPr bwMode="auto">
          <a:xfrm>
            <a:off x="687388" y="5719763"/>
            <a:ext cx="6286500" cy="579437"/>
          </a:xfrm>
          <a:prstGeom prst="rect">
            <a:avLst/>
          </a:prstGeom>
          <a:noFill/>
          <a:ln w="9525">
            <a:noFill/>
            <a:miter lim="800000"/>
            <a:headEnd/>
            <a:tailEnd/>
          </a:ln>
        </p:spPr>
        <p:txBody>
          <a:bodyPr>
            <a:spAutoFit/>
          </a:bodyPr>
          <a:lstStyle/>
          <a:p>
            <a:r>
              <a:rPr lang="ru-RU" sz="3200">
                <a:solidFill>
                  <a:schemeClr val="bg1"/>
                </a:solidFill>
              </a:rPr>
              <a:t>Использовать чужой опыт</a:t>
            </a:r>
            <a:endParaRPr lang="ru-RU" sz="3200">
              <a:solidFill>
                <a:schemeClr val="bg1"/>
              </a:solidFill>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extLst>
          </p:cNvPr>
          <p:cNvSpPr>
            <a:spLocks noGrp="1"/>
          </p:cNvSpPr>
          <p:nvPr>
            <p:ph type="sldNum" sz="quarter" idx="12"/>
          </p:nvPr>
        </p:nvSpPr>
        <p:spPr/>
        <p:txBody>
          <a:bodyPr/>
          <a:lstStyle/>
          <a:p>
            <a:pPr>
              <a:defRPr/>
            </a:pPr>
            <a:fld id="{E39BFA8C-1F55-4780-80D1-C53FCA18E6A3}" type="slidenum">
              <a:rPr lang="ru-RU"/>
              <a:pPr>
                <a:defRPr/>
              </a:pPr>
              <a:t>27</a:t>
            </a:fld>
            <a:endParaRPr lang="ru-RU"/>
          </a:p>
        </p:txBody>
      </p:sp>
      <p:pic>
        <p:nvPicPr>
          <p:cNvPr id="70658" name="Рисунок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0659" name="TextBox 1"/>
          <p:cNvSpPr txBox="1">
            <a:spLocks noChangeArrowheads="1"/>
          </p:cNvSpPr>
          <p:nvPr/>
        </p:nvSpPr>
        <p:spPr bwMode="auto">
          <a:xfrm>
            <a:off x="519113" y="3683000"/>
            <a:ext cx="2276475" cy="641350"/>
          </a:xfrm>
          <a:prstGeom prst="rect">
            <a:avLst/>
          </a:prstGeom>
          <a:noFill/>
          <a:ln w="9525">
            <a:noFill/>
            <a:miter lim="800000"/>
            <a:headEnd/>
            <a:tailEnd/>
          </a:ln>
        </p:spPr>
        <p:txBody>
          <a:bodyPr>
            <a:spAutoFit/>
          </a:bodyPr>
          <a:lstStyle/>
          <a:p>
            <a:pPr algn="ctr"/>
            <a:r>
              <a:rPr lang="ru-RU" b="1">
                <a:solidFill>
                  <a:schemeClr val="bg1"/>
                </a:solidFill>
                <a:latin typeface="Calibri" pitchFamily="34" charset="0"/>
              </a:rPr>
              <a:t>1С</a:t>
            </a:r>
            <a:r>
              <a:rPr lang="en-US" b="1">
                <a:solidFill>
                  <a:schemeClr val="bg1"/>
                </a:solidFill>
                <a:latin typeface="Calibri" pitchFamily="34" charset="0"/>
              </a:rPr>
              <a:t>:</a:t>
            </a:r>
            <a:r>
              <a:rPr lang="ru-RU" b="1">
                <a:solidFill>
                  <a:schemeClr val="bg1"/>
                </a:solidFill>
                <a:latin typeface="Calibri" pitchFamily="34" charset="0"/>
              </a:rPr>
              <a:t>Университет</a:t>
            </a:r>
            <a:r>
              <a:rPr lang="en-US" b="1">
                <a:solidFill>
                  <a:schemeClr val="bg1"/>
                </a:solidFill>
                <a:latin typeface="Calibri" pitchFamily="34" charset="0"/>
              </a:rPr>
              <a:t> </a:t>
            </a:r>
            <a:r>
              <a:rPr lang="ru-RU" b="1">
                <a:solidFill>
                  <a:schemeClr val="bg1"/>
                </a:solidFill>
                <a:latin typeface="Calibri" pitchFamily="34" charset="0"/>
              </a:rPr>
              <a:t>канал</a:t>
            </a:r>
            <a:r>
              <a:rPr lang="ru-RU">
                <a:solidFill>
                  <a:schemeClr val="bg1"/>
                </a:solidFill>
                <a:latin typeface="Calibri" pitchFamily="34" charset="0"/>
              </a:rPr>
              <a:t> в </a:t>
            </a:r>
            <a:r>
              <a:rPr lang="en-US" b="1">
                <a:solidFill>
                  <a:schemeClr val="bg1"/>
                </a:solidFill>
                <a:latin typeface="Calibri" pitchFamily="34" charset="0"/>
              </a:rPr>
              <a:t>Telegram</a:t>
            </a:r>
            <a:endParaRPr lang="ru-RU">
              <a:solidFill>
                <a:schemeClr val="bg1"/>
              </a:solidFill>
              <a:latin typeface="Calibri" pitchFamily="34" charset="0"/>
            </a:endParaRPr>
          </a:p>
        </p:txBody>
      </p:sp>
      <p:sp>
        <p:nvSpPr>
          <p:cNvPr id="70660" name="TextBox 2"/>
          <p:cNvSpPr txBox="1">
            <a:spLocks noChangeArrowheads="1"/>
          </p:cNvSpPr>
          <p:nvPr/>
        </p:nvSpPr>
        <p:spPr bwMode="auto">
          <a:xfrm>
            <a:off x="427038" y="2090738"/>
            <a:ext cx="5162550" cy="706437"/>
          </a:xfrm>
          <a:prstGeom prst="rect">
            <a:avLst/>
          </a:prstGeom>
          <a:noFill/>
          <a:ln w="9525">
            <a:noFill/>
            <a:miter lim="800000"/>
            <a:headEnd/>
            <a:tailEnd/>
          </a:ln>
        </p:spPr>
        <p:txBody>
          <a:bodyPr wrap="none">
            <a:spAutoFit/>
          </a:bodyPr>
          <a:lstStyle/>
          <a:p>
            <a:r>
              <a:rPr lang="ru-RU" sz="4000" b="1">
                <a:solidFill>
                  <a:schemeClr val="bg1"/>
                </a:solidFill>
                <a:latin typeface="Calibri" pitchFamily="34" charset="0"/>
              </a:rPr>
              <a:t>Спасибо за внимание!</a:t>
            </a:r>
          </a:p>
        </p:txBody>
      </p:sp>
      <p:pic>
        <p:nvPicPr>
          <p:cNvPr id="70661" name="Picture 6"/>
          <p:cNvPicPr>
            <a:picLocks noChangeAspect="1" noChangeArrowheads="1"/>
          </p:cNvPicPr>
          <p:nvPr/>
        </p:nvPicPr>
        <p:blipFill>
          <a:blip r:embed="rId3"/>
          <a:srcRect/>
          <a:stretch>
            <a:fillRect/>
          </a:stretch>
        </p:blipFill>
        <p:spPr bwMode="auto">
          <a:xfrm>
            <a:off x="750888" y="4429125"/>
            <a:ext cx="2114550" cy="21812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11807183-9635-432E-9FFF-E5DF8FA80DAE}" type="slidenum">
              <a:rPr lang="ru-RU"/>
              <a:pPr>
                <a:defRPr/>
              </a:pPr>
              <a:t>3</a:t>
            </a:fld>
            <a:endParaRPr lang="ru-RU"/>
          </a:p>
        </p:txBody>
      </p:sp>
      <p:sp>
        <p:nvSpPr>
          <p:cNvPr id="18434" name="Заголовок 1"/>
          <p:cNvSpPr>
            <a:spLocks noGrp="1"/>
          </p:cNvSpPr>
          <p:nvPr>
            <p:ph type="title"/>
          </p:nvPr>
        </p:nvSpPr>
        <p:spPr/>
        <p:txBody>
          <a:bodyPr/>
          <a:lstStyle/>
          <a:p>
            <a:pPr eaLnBrk="1" hangingPunct="1"/>
            <a:endParaRPr lang="ru-RU" smtClean="0"/>
          </a:p>
        </p:txBody>
      </p:sp>
      <p:pic>
        <p:nvPicPr>
          <p:cNvPr id="18435" name="Объект 4"/>
          <p:cNvPicPr>
            <a:picLocks noGrp="1" noChangeAspect="1"/>
          </p:cNvPicPr>
          <p:nvPr>
            <p:ph idx="1"/>
          </p:nvPr>
        </p:nvPicPr>
        <p:blipFill>
          <a:blip r:embed="rId3"/>
          <a:srcRect t="7729" b="7964"/>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706454" y="5266062"/>
            <a:ext cx="6925026" cy="743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437" name="TextBox 5"/>
          <p:cNvSpPr txBox="1">
            <a:spLocks noChangeArrowheads="1"/>
          </p:cNvSpPr>
          <p:nvPr/>
        </p:nvSpPr>
        <p:spPr bwMode="auto">
          <a:xfrm>
            <a:off x="849313" y="5567363"/>
            <a:ext cx="6781800" cy="315912"/>
          </a:xfrm>
          <a:prstGeom prst="rect">
            <a:avLst/>
          </a:prstGeom>
          <a:noFill/>
          <a:ln w="9525">
            <a:noFill/>
            <a:miter lim="800000"/>
            <a:headEnd/>
            <a:tailEnd/>
          </a:ln>
        </p:spPr>
        <p:txBody>
          <a:bodyPr>
            <a:spAutoFit/>
          </a:bodyPr>
          <a:lstStyle/>
          <a:p>
            <a:pPr>
              <a:lnSpc>
                <a:spcPts val="1175"/>
              </a:lnSpc>
              <a:spcAft>
                <a:spcPts val="800"/>
              </a:spcAft>
            </a:pPr>
            <a:r>
              <a:rPr lang="ru-RU" sz="3200">
                <a:solidFill>
                  <a:schemeClr val="bg1"/>
                </a:solidFill>
                <a:latin typeface="Calibri" pitchFamily="34" charset="0"/>
                <a:ea typeface="Times New Roman" pitchFamily="18" charset="0"/>
                <a:cs typeface="Calibri" pitchFamily="34" charset="0"/>
              </a:rPr>
              <a:t>Что действительно нужно, что важно</a:t>
            </a:r>
            <a:endParaRPr lang="ru-RU" sz="32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18439"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a:solidFill>
                  <a:schemeClr val="bg1"/>
                </a:solidFill>
              </a:rPr>
              <a:t>3</a:t>
            </a:r>
            <a:endParaRPr lang="ru-RU">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23C28C15-1A3F-47AD-B9FC-5AA1603AF6EF}" type="slidenum">
              <a:rPr lang="ru-RU"/>
              <a:pPr>
                <a:defRPr/>
              </a:pPr>
              <a:t>4</a:t>
            </a:fld>
            <a:endParaRPr lang="ru-RU"/>
          </a:p>
        </p:txBody>
      </p:sp>
      <p:sp>
        <p:nvSpPr>
          <p:cNvPr id="20482" name="Заголовок 1"/>
          <p:cNvSpPr>
            <a:spLocks noGrp="1"/>
          </p:cNvSpPr>
          <p:nvPr>
            <p:ph type="title"/>
          </p:nvPr>
        </p:nvSpPr>
        <p:spPr/>
        <p:txBody>
          <a:bodyPr/>
          <a:lstStyle/>
          <a:p>
            <a:pPr eaLnBrk="1" hangingPunct="1"/>
            <a:endParaRPr lang="ru-RU" smtClean="0"/>
          </a:p>
        </p:txBody>
      </p:sp>
      <p:pic>
        <p:nvPicPr>
          <p:cNvPr id="20483" name="Объект 4"/>
          <p:cNvPicPr>
            <a:picLocks noGrp="1" noChangeAspect="1"/>
          </p:cNvPicPr>
          <p:nvPr>
            <p:ph idx="1"/>
          </p:nvPr>
        </p:nvPicPr>
        <p:blipFill>
          <a:blip r:embed="rId3"/>
          <a:srcRect b="3052"/>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319540" y="453122"/>
            <a:ext cx="10769451" cy="846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485" name="TextBox 5"/>
          <p:cNvSpPr txBox="1">
            <a:spLocks noChangeArrowheads="1"/>
          </p:cNvSpPr>
          <p:nvPr/>
        </p:nvSpPr>
        <p:spPr bwMode="auto">
          <a:xfrm>
            <a:off x="671513" y="463550"/>
            <a:ext cx="10858500" cy="641350"/>
          </a:xfrm>
          <a:prstGeom prst="rect">
            <a:avLst/>
          </a:prstGeom>
          <a:noFill/>
          <a:ln w="9525">
            <a:noFill/>
            <a:miter lim="800000"/>
            <a:headEnd/>
            <a:tailEnd/>
          </a:ln>
        </p:spPr>
        <p:txBody>
          <a:bodyPr>
            <a:spAutoFit/>
          </a:bodyPr>
          <a:lstStyle/>
          <a:p>
            <a:r>
              <a:rPr lang="ru-RU" sz="3600">
                <a:solidFill>
                  <a:schemeClr val="bg1"/>
                </a:solidFill>
                <a:latin typeface="Calibri" pitchFamily="34" charset="0"/>
                <a:ea typeface="Calibri" pitchFamily="34" charset="0"/>
                <a:cs typeface="Times New Roman" pitchFamily="18" charset="0"/>
              </a:rPr>
              <a:t>Вопрос в ИТ?</a:t>
            </a:r>
            <a:r>
              <a:rPr lang="en-US" sz="3600">
                <a:solidFill>
                  <a:schemeClr val="bg1"/>
                </a:solidFill>
                <a:latin typeface="Calibri" pitchFamily="34" charset="0"/>
                <a:ea typeface="Calibri" pitchFamily="34" charset="0"/>
                <a:cs typeface="Times New Roman" pitchFamily="18" charset="0"/>
              </a:rPr>
              <a:t> – </a:t>
            </a:r>
            <a:r>
              <a:rPr lang="ru-RU" sz="3600">
                <a:solidFill>
                  <a:schemeClr val="bg1"/>
                </a:solidFill>
                <a:ea typeface="Calibri" pitchFamily="34" charset="0"/>
                <a:cs typeface="Times New Roman" pitchFamily="18" charset="0"/>
              </a:rPr>
              <a:t>Чек лист готовности организации</a:t>
            </a: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31034" y="5646292"/>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20487"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a:solidFill>
                  <a:schemeClr val="bg1"/>
                </a:solidFill>
              </a:rPr>
              <a:t>4</a:t>
            </a:r>
            <a:endParaRPr lang="ru-RU">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BC97BFF2-70A8-4EF2-8729-EF0CBD66DB08}" type="slidenum">
              <a:rPr lang="ru-RU"/>
              <a:pPr>
                <a:defRPr/>
              </a:pPr>
              <a:t>5</a:t>
            </a:fld>
            <a:endParaRPr lang="ru-RU"/>
          </a:p>
        </p:txBody>
      </p:sp>
      <p:sp>
        <p:nvSpPr>
          <p:cNvPr id="22530" name="Заголовок 1"/>
          <p:cNvSpPr>
            <a:spLocks noGrp="1"/>
          </p:cNvSpPr>
          <p:nvPr>
            <p:ph type="title"/>
          </p:nvPr>
        </p:nvSpPr>
        <p:spPr/>
        <p:txBody>
          <a:bodyPr/>
          <a:lstStyle/>
          <a:p>
            <a:pPr eaLnBrk="1" hangingPunct="1"/>
            <a:endParaRPr lang="ru-RU" smtClean="0"/>
          </a:p>
        </p:txBody>
      </p:sp>
      <p:pic>
        <p:nvPicPr>
          <p:cNvPr id="22531" name="Объект 4"/>
          <p:cNvPicPr>
            <a:picLocks noGrp="1" noChangeAspect="1"/>
          </p:cNvPicPr>
          <p:nvPr>
            <p:ph idx="1"/>
          </p:nvPr>
        </p:nvPicPr>
        <p:blipFill>
          <a:blip r:embed="rId3"/>
          <a:srcRect t="7813" b="7813"/>
          <a:stretch>
            <a:fillRect/>
          </a:stretch>
        </p:blipFill>
        <p:spPr>
          <a:xfrm>
            <a:off x="0" y="0"/>
            <a:ext cx="12192000" cy="6858000"/>
          </a:xfrm>
        </p:spPr>
      </p:pic>
      <p:pic>
        <p:nvPicPr>
          <p:cNvPr id="7" name="Рисунок 6">
            <a:extLst>
              <a:ext uri="{FF2B5EF4-FFF2-40B4-BE49-F238E27FC236}"/>
            </a:extLst>
          </p:cNvPr>
          <p:cNvPicPr>
            <a:picLocks noChangeAspect="1"/>
          </p:cNvPicPr>
          <p:nvPr/>
        </p:nvPicPr>
        <p:blipFill>
          <a:blip r:embed="rId4"/>
          <a:stretch>
            <a:fillRect/>
          </a:stretch>
        </p:blipFill>
        <p:spPr>
          <a:xfrm>
            <a:off x="508151" y="5267493"/>
            <a:ext cx="6421459" cy="846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533" name="TextBox 7"/>
          <p:cNvSpPr txBox="1">
            <a:spLocks noChangeArrowheads="1"/>
          </p:cNvSpPr>
          <p:nvPr/>
        </p:nvSpPr>
        <p:spPr bwMode="auto">
          <a:xfrm>
            <a:off x="749300" y="5278438"/>
            <a:ext cx="6286500" cy="769937"/>
          </a:xfrm>
          <a:prstGeom prst="rect">
            <a:avLst/>
          </a:prstGeom>
          <a:noFill/>
          <a:ln w="9525">
            <a:noFill/>
            <a:miter lim="800000"/>
            <a:headEnd/>
            <a:tailEnd/>
          </a:ln>
        </p:spPr>
        <p:txBody>
          <a:bodyPr>
            <a:spAutoFit/>
          </a:bodyPr>
          <a:lstStyle/>
          <a:p>
            <a:r>
              <a:rPr lang="ru-RU" sz="4400">
                <a:solidFill>
                  <a:schemeClr val="bg1"/>
                </a:solidFill>
                <a:latin typeface="Calibri" pitchFamily="34" charset="0"/>
                <a:ea typeface="Calibri" pitchFamily="34" charset="0"/>
                <a:cs typeface="Times New Roman" pitchFamily="18" charset="0"/>
              </a:rPr>
              <a:t>Процессы прежде всего</a:t>
            </a:r>
          </a:p>
        </p:txBody>
      </p:sp>
      <p:pic>
        <p:nvPicPr>
          <p:cNvPr id="9"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22535"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a:solidFill>
                  <a:schemeClr val="bg1"/>
                </a:solidFill>
              </a:rPr>
              <a:t>5</a:t>
            </a:r>
            <a:endParaRPr lang="ru-RU">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34DCBB47-6A77-406C-9B3F-AAB77F47921F}" type="slidenum">
              <a:rPr lang="ru-RU"/>
              <a:pPr>
                <a:defRPr/>
              </a:pPr>
              <a:t>6</a:t>
            </a:fld>
            <a:endParaRPr lang="ru-RU"/>
          </a:p>
        </p:txBody>
      </p:sp>
      <p:sp>
        <p:nvSpPr>
          <p:cNvPr id="24578" name="Заголовок 1"/>
          <p:cNvSpPr>
            <a:spLocks noGrp="1"/>
          </p:cNvSpPr>
          <p:nvPr>
            <p:ph type="title"/>
          </p:nvPr>
        </p:nvSpPr>
        <p:spPr/>
        <p:txBody>
          <a:bodyPr/>
          <a:lstStyle/>
          <a:p>
            <a:pPr eaLnBrk="1" hangingPunct="1"/>
            <a:endParaRPr lang="ru-RU" smtClean="0"/>
          </a:p>
        </p:txBody>
      </p:sp>
      <p:pic>
        <p:nvPicPr>
          <p:cNvPr id="24579" name="Объект 4"/>
          <p:cNvPicPr>
            <a:picLocks noGrp="1" noChangeAspect="1"/>
          </p:cNvPicPr>
          <p:nvPr>
            <p:ph idx="1"/>
          </p:nvPr>
        </p:nvPicPr>
        <p:blipFill>
          <a:blip r:embed="rId3"/>
          <a:srcRect t="15625"/>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512762" y="5267493"/>
            <a:ext cx="6621797" cy="846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581" name="TextBox 5"/>
          <p:cNvSpPr txBox="1">
            <a:spLocks noChangeArrowheads="1"/>
          </p:cNvSpPr>
          <p:nvPr/>
        </p:nvSpPr>
        <p:spPr bwMode="auto">
          <a:xfrm>
            <a:off x="749300" y="5278438"/>
            <a:ext cx="6419850" cy="1431925"/>
          </a:xfrm>
          <a:prstGeom prst="rect">
            <a:avLst/>
          </a:prstGeom>
          <a:noFill/>
          <a:ln w="9525">
            <a:noFill/>
            <a:miter lim="800000"/>
            <a:headEnd/>
            <a:tailEnd/>
          </a:ln>
        </p:spPr>
        <p:txBody>
          <a:bodyPr>
            <a:spAutoFit/>
          </a:bodyPr>
          <a:lstStyle/>
          <a:p>
            <a:r>
              <a:rPr lang="ru-RU" sz="4400">
                <a:solidFill>
                  <a:schemeClr val="bg1"/>
                </a:solidFill>
                <a:cs typeface="Times New Roman" pitchFamily="18" charset="0"/>
              </a:rPr>
              <a:t>Реинжиниринг п</a:t>
            </a:r>
            <a:r>
              <a:rPr lang="ru-RU" sz="4400">
                <a:solidFill>
                  <a:schemeClr val="bg1"/>
                </a:solidFill>
                <a:latin typeface="Calibri" pitchFamily="34" charset="0"/>
                <a:ea typeface="Calibri" pitchFamily="34" charset="0"/>
                <a:cs typeface="Times New Roman" pitchFamily="18" charset="0"/>
              </a:rPr>
              <a:t>роцесс</a:t>
            </a:r>
            <a:r>
              <a:rPr lang="ru-RU" sz="4400">
                <a:solidFill>
                  <a:schemeClr val="bg1"/>
                </a:solidFill>
                <a:cs typeface="Times New Roman" pitchFamily="18" charset="0"/>
              </a:rPr>
              <a:t>ов</a:t>
            </a:r>
          </a:p>
          <a:p>
            <a:endParaRPr lang="ru-RU" sz="4400">
              <a:solidFill>
                <a:schemeClr val="bg1"/>
              </a:solidFill>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24583"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b="1">
                <a:solidFill>
                  <a:schemeClr val="hlink"/>
                </a:solidFill>
              </a:rPr>
              <a:t>6</a:t>
            </a:r>
            <a:endParaRPr lang="ru-RU" b="1">
              <a:solidFill>
                <a:schemeClr val="hlink"/>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17A07704-D737-49D4-999C-2BD47444BE09}" type="slidenum">
              <a:rPr lang="ru-RU"/>
              <a:pPr>
                <a:defRPr/>
              </a:pPr>
              <a:t>7</a:t>
            </a:fld>
            <a:endParaRPr lang="ru-RU"/>
          </a:p>
        </p:txBody>
      </p:sp>
      <p:sp>
        <p:nvSpPr>
          <p:cNvPr id="26626" name="Заголовок 1"/>
          <p:cNvSpPr>
            <a:spLocks noGrp="1"/>
          </p:cNvSpPr>
          <p:nvPr>
            <p:ph type="title"/>
          </p:nvPr>
        </p:nvSpPr>
        <p:spPr/>
        <p:txBody>
          <a:bodyPr/>
          <a:lstStyle/>
          <a:p>
            <a:pPr eaLnBrk="1" hangingPunct="1"/>
            <a:endParaRPr lang="ru-RU" smtClean="0"/>
          </a:p>
        </p:txBody>
      </p:sp>
      <p:pic>
        <p:nvPicPr>
          <p:cNvPr id="26627" name="Объект 4"/>
          <p:cNvPicPr>
            <a:picLocks noGrp="1" noChangeAspect="1"/>
          </p:cNvPicPr>
          <p:nvPr>
            <p:ph idx="1"/>
          </p:nvPr>
        </p:nvPicPr>
        <p:blipFill>
          <a:blip r:embed="rId3"/>
          <a:srcRect/>
          <a:stretch>
            <a:fillRect/>
          </a:stretch>
        </p:blipFill>
        <p:spPr>
          <a:xfrm>
            <a:off x="0" y="0"/>
            <a:ext cx="12192000" cy="6915150"/>
          </a:xfrm>
        </p:spPr>
      </p:pic>
      <p:pic>
        <p:nvPicPr>
          <p:cNvPr id="4" name="Рисунок 3">
            <a:extLst>
              <a:ext uri="{FF2B5EF4-FFF2-40B4-BE49-F238E27FC236}"/>
            </a:extLst>
          </p:cNvPr>
          <p:cNvPicPr>
            <a:picLocks noChangeAspect="1"/>
          </p:cNvPicPr>
          <p:nvPr/>
        </p:nvPicPr>
        <p:blipFill>
          <a:blip r:embed="rId4"/>
          <a:stretch>
            <a:fillRect/>
          </a:stretch>
        </p:blipFill>
        <p:spPr>
          <a:xfrm>
            <a:off x="743102" y="4962693"/>
            <a:ext cx="2598606" cy="846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6629" name="TextBox 5"/>
          <p:cNvSpPr txBox="1">
            <a:spLocks noChangeArrowheads="1"/>
          </p:cNvSpPr>
          <p:nvPr/>
        </p:nvSpPr>
        <p:spPr bwMode="auto">
          <a:xfrm>
            <a:off x="1190625" y="5386388"/>
            <a:ext cx="2152650" cy="241300"/>
          </a:xfrm>
          <a:prstGeom prst="rect">
            <a:avLst/>
          </a:prstGeom>
          <a:noFill/>
          <a:ln w="9525">
            <a:noFill/>
            <a:miter lim="800000"/>
            <a:headEnd/>
            <a:tailEnd/>
          </a:ln>
        </p:spPr>
        <p:txBody>
          <a:bodyPr>
            <a:spAutoFit/>
          </a:bodyPr>
          <a:lstStyle/>
          <a:p>
            <a:pPr>
              <a:lnSpc>
                <a:spcPts val="1175"/>
              </a:lnSpc>
              <a:spcAft>
                <a:spcPts val="800"/>
              </a:spcAft>
            </a:pPr>
            <a:r>
              <a:rPr lang="ru-RU" sz="4000">
                <a:solidFill>
                  <a:schemeClr val="bg1"/>
                </a:solidFill>
                <a:latin typeface="Calibri" pitchFamily="34" charset="0"/>
                <a:ea typeface="Times New Roman" pitchFamily="18" charset="0"/>
                <a:cs typeface="Calibri" pitchFamily="34" charset="0"/>
              </a:rPr>
              <a:t>НСИ</a:t>
            </a:r>
            <a:endParaRPr lang="ru-RU" sz="4000">
              <a:solidFill>
                <a:schemeClr val="bg1"/>
              </a:solidFill>
              <a:latin typeface="Calibri" pitchFamily="34" charset="0"/>
              <a:ea typeface="Calibri" pitchFamily="34" charset="0"/>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26631"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b="1">
                <a:solidFill>
                  <a:schemeClr val="hlink"/>
                </a:solidFill>
              </a:rPr>
              <a:t>7</a:t>
            </a:r>
            <a:endParaRPr lang="ru-RU" b="1">
              <a:solidFill>
                <a:schemeClr val="hlink"/>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5">
            <a:extLst>
              <a:ext uri="{FF2B5EF4-FFF2-40B4-BE49-F238E27FC236}"/>
            </a:extLst>
          </p:cNvPr>
          <p:cNvSpPr>
            <a:spLocks noGrp="1"/>
          </p:cNvSpPr>
          <p:nvPr>
            <p:ph type="sldNum" sz="quarter" idx="12"/>
          </p:nvPr>
        </p:nvSpPr>
        <p:spPr/>
        <p:txBody>
          <a:bodyPr/>
          <a:lstStyle/>
          <a:p>
            <a:pPr>
              <a:defRPr/>
            </a:pPr>
            <a:fld id="{69953101-A361-4E47-85A8-74CD08FE5726}" type="slidenum">
              <a:rPr lang="ru-RU"/>
              <a:pPr>
                <a:defRPr/>
              </a:pPr>
              <a:t>8</a:t>
            </a:fld>
            <a:endParaRPr lang="ru-RU"/>
          </a:p>
        </p:txBody>
      </p:sp>
      <p:sp>
        <p:nvSpPr>
          <p:cNvPr id="28674" name="Заголовок 1"/>
          <p:cNvSpPr>
            <a:spLocks noGrp="1"/>
          </p:cNvSpPr>
          <p:nvPr>
            <p:ph type="ctrTitle"/>
          </p:nvPr>
        </p:nvSpPr>
        <p:spPr/>
        <p:txBody>
          <a:bodyPr/>
          <a:lstStyle/>
          <a:p>
            <a:pPr eaLnBrk="1" hangingPunct="1"/>
            <a:endParaRPr lang="ru-RU" smtClean="0"/>
          </a:p>
        </p:txBody>
      </p:sp>
      <p:sp>
        <p:nvSpPr>
          <p:cNvPr id="28675" name="Подзаголовок 2"/>
          <p:cNvSpPr>
            <a:spLocks noGrp="1"/>
          </p:cNvSpPr>
          <p:nvPr>
            <p:ph type="subTitle" idx="1"/>
          </p:nvPr>
        </p:nvSpPr>
        <p:spPr/>
        <p:txBody>
          <a:bodyPr/>
          <a:lstStyle/>
          <a:p>
            <a:pPr eaLnBrk="1" hangingPunct="1"/>
            <a:endParaRPr lang="ru-RU" smtClean="0"/>
          </a:p>
        </p:txBody>
      </p:sp>
      <p:pic>
        <p:nvPicPr>
          <p:cNvPr id="28676" name="Рисунок 4"/>
          <p:cNvPicPr>
            <a:picLocks noChangeAspect="1"/>
          </p:cNvPicPr>
          <p:nvPr/>
        </p:nvPicPr>
        <p:blipFill>
          <a:blip r:embed="rId3"/>
          <a:srcRect/>
          <a:stretch>
            <a:fillRect/>
          </a:stretch>
        </p:blipFill>
        <p:spPr bwMode="auto">
          <a:xfrm>
            <a:off x="0" y="-12700"/>
            <a:ext cx="12192000" cy="6858000"/>
          </a:xfrm>
          <a:prstGeom prst="rect">
            <a:avLst/>
          </a:prstGeom>
          <a:noFill/>
          <a:ln w="9525">
            <a:noFill/>
            <a:miter lim="800000"/>
            <a:headEnd/>
            <a:tailEnd/>
          </a:ln>
        </p:spPr>
      </p:pic>
      <p:pic>
        <p:nvPicPr>
          <p:cNvPr id="8" name="Рисунок 7">
            <a:extLst>
              <a:ext uri="{FF2B5EF4-FFF2-40B4-BE49-F238E27FC236}"/>
            </a:extLst>
          </p:cNvPr>
          <p:cNvPicPr>
            <a:picLocks noChangeAspect="1"/>
          </p:cNvPicPr>
          <p:nvPr/>
        </p:nvPicPr>
        <p:blipFill>
          <a:blip r:embed="rId4"/>
          <a:stretch>
            <a:fillRect/>
          </a:stretch>
        </p:blipFill>
        <p:spPr>
          <a:xfrm>
            <a:off x="624101" y="5360730"/>
            <a:ext cx="6054534" cy="8288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678" name="TextBox 8"/>
          <p:cNvSpPr txBox="1">
            <a:spLocks noChangeArrowheads="1"/>
          </p:cNvSpPr>
          <p:nvPr/>
        </p:nvSpPr>
        <p:spPr bwMode="auto">
          <a:xfrm>
            <a:off x="827088" y="5349875"/>
            <a:ext cx="6286500" cy="769938"/>
          </a:xfrm>
          <a:prstGeom prst="rect">
            <a:avLst/>
          </a:prstGeom>
          <a:noFill/>
          <a:ln w="9525">
            <a:noFill/>
            <a:miter lim="800000"/>
            <a:headEnd/>
            <a:tailEnd/>
          </a:ln>
        </p:spPr>
        <p:txBody>
          <a:bodyPr>
            <a:spAutoFit/>
          </a:bodyPr>
          <a:lstStyle/>
          <a:p>
            <a:r>
              <a:rPr lang="ru-RU" sz="4400">
                <a:solidFill>
                  <a:schemeClr val="bg1"/>
                </a:solidFill>
                <a:latin typeface="Calibri" pitchFamily="34" charset="0"/>
              </a:rPr>
              <a:t>Достоверные данные</a:t>
            </a:r>
            <a:endParaRPr lang="ru-RU" sz="4400">
              <a:solidFill>
                <a:schemeClr val="bg1"/>
              </a:solidFill>
              <a:latin typeface="Calibri" pitchFamily="34" charset="0"/>
              <a:ea typeface="Calibri" pitchFamily="34" charset="0"/>
              <a:cs typeface="Times New Roman" pitchFamily="18" charset="0"/>
            </a:endParaRPr>
          </a:p>
        </p:txBody>
      </p:sp>
      <p:pic>
        <p:nvPicPr>
          <p:cNvPr id="12"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43438" y="38367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28680" name="Text Box 8"/>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b="1">
                <a:solidFill>
                  <a:schemeClr val="hlink"/>
                </a:solidFill>
              </a:rPr>
              <a:t>8</a:t>
            </a:r>
            <a:endParaRPr lang="ru-RU" b="1">
              <a:solidFill>
                <a:schemeClr val="hlink"/>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959D25D3-48C8-4040-A5C6-CAA69818CB68}" type="slidenum">
              <a:rPr lang="ru-RU"/>
              <a:pPr>
                <a:defRPr/>
              </a:pPr>
              <a:t>9</a:t>
            </a:fld>
            <a:endParaRPr lang="ru-RU"/>
          </a:p>
        </p:txBody>
      </p:sp>
      <p:sp>
        <p:nvSpPr>
          <p:cNvPr id="30722" name="Заголовок 1"/>
          <p:cNvSpPr>
            <a:spLocks noGrp="1"/>
          </p:cNvSpPr>
          <p:nvPr>
            <p:ph type="title"/>
          </p:nvPr>
        </p:nvSpPr>
        <p:spPr/>
        <p:txBody>
          <a:bodyPr/>
          <a:lstStyle/>
          <a:p>
            <a:pPr eaLnBrk="1" hangingPunct="1"/>
            <a:endParaRPr lang="ru-RU" smtClean="0"/>
          </a:p>
        </p:txBody>
      </p:sp>
      <p:pic>
        <p:nvPicPr>
          <p:cNvPr id="30723" name="Объект 4"/>
          <p:cNvPicPr>
            <a:picLocks noGrp="1" noChangeAspect="1"/>
          </p:cNvPicPr>
          <p:nvPr>
            <p:ph idx="1"/>
          </p:nvPr>
        </p:nvPicPr>
        <p:blipFill>
          <a:blip r:embed="rId3"/>
          <a:srcRect b="25000"/>
          <a:stretch>
            <a:fillRect/>
          </a:stretch>
        </p:blipFill>
        <p:spPr>
          <a:xfrm>
            <a:off x="0" y="0"/>
            <a:ext cx="12192000" cy="6858000"/>
          </a:xfrm>
        </p:spPr>
      </p:pic>
      <p:pic>
        <p:nvPicPr>
          <p:cNvPr id="4" name="Рисунок 3">
            <a:extLst>
              <a:ext uri="{FF2B5EF4-FFF2-40B4-BE49-F238E27FC236}"/>
            </a:extLst>
          </p:cNvPr>
          <p:cNvPicPr>
            <a:picLocks noChangeAspect="1"/>
          </p:cNvPicPr>
          <p:nvPr/>
        </p:nvPicPr>
        <p:blipFill>
          <a:blip r:embed="rId4"/>
          <a:stretch>
            <a:fillRect/>
          </a:stretch>
        </p:blipFill>
        <p:spPr>
          <a:xfrm>
            <a:off x="550015" y="1388122"/>
            <a:ext cx="7463118" cy="824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0725" name="TextBox 5"/>
          <p:cNvSpPr txBox="1">
            <a:spLocks noChangeArrowheads="1"/>
          </p:cNvSpPr>
          <p:nvPr/>
        </p:nvSpPr>
        <p:spPr bwMode="auto">
          <a:xfrm>
            <a:off x="573088" y="1377950"/>
            <a:ext cx="7516812" cy="1431925"/>
          </a:xfrm>
          <a:prstGeom prst="rect">
            <a:avLst/>
          </a:prstGeom>
          <a:noFill/>
          <a:ln w="9525">
            <a:noFill/>
            <a:miter lim="800000"/>
            <a:headEnd/>
            <a:tailEnd/>
          </a:ln>
        </p:spPr>
        <p:txBody>
          <a:bodyPr>
            <a:spAutoFit/>
          </a:bodyPr>
          <a:lstStyle/>
          <a:p>
            <a:r>
              <a:rPr lang="ru-RU" sz="4400">
                <a:solidFill>
                  <a:schemeClr val="bg1"/>
                </a:solidFill>
                <a:latin typeface="Calibri" pitchFamily="34" charset="0"/>
              </a:rPr>
              <a:t>Локальный</a:t>
            </a:r>
            <a:r>
              <a:rPr lang="ru-RU" sz="4400">
                <a:solidFill>
                  <a:schemeClr val="bg1"/>
                </a:solidFill>
              </a:rPr>
              <a:t> </a:t>
            </a:r>
            <a:r>
              <a:rPr lang="ru-RU" sz="4400">
                <a:solidFill>
                  <a:schemeClr val="bg1"/>
                </a:solidFill>
                <a:latin typeface="Calibri" pitchFamily="34" charset="0"/>
              </a:rPr>
              <a:t>проект</a:t>
            </a:r>
            <a:r>
              <a:rPr lang="ru-RU" sz="4400">
                <a:solidFill>
                  <a:schemeClr val="bg1"/>
                </a:solidFill>
              </a:rPr>
              <a:t> – функциональные границы</a:t>
            </a:r>
            <a:endParaRPr lang="ru-RU" sz="4400">
              <a:solidFill>
                <a:schemeClr val="bg1"/>
              </a:solidFill>
              <a:cs typeface="Times New Roman" pitchFamily="18" charset="0"/>
            </a:endParaRPr>
          </a:p>
        </p:txBody>
      </p:sp>
      <p:pic>
        <p:nvPicPr>
          <p:cNvPr id="7" name="Picture 6">
            <a:extLst>
              <a:ext uri="{FF2B5EF4-FFF2-40B4-BE49-F238E27FC236}"/>
            </a:extLst>
          </p:cNvPr>
          <p:cNvPicPr>
            <a:picLocks noChangeAspect="1" noChangeArrowheads="1"/>
          </p:cNvPicPr>
          <p:nvPr/>
        </p:nvPicPr>
        <p:blipFill rotWithShape="1">
          <a:blip r:embed="rId5">
            <a:extLst>
              <a:ext uri="{28A0092B-C50C-407E-A947-70E740481C1C}"/>
            </a:extLst>
          </a:blip>
          <a:srcRect l="19583" r="24271"/>
          <a:stretch/>
        </p:blipFill>
        <p:spPr bwMode="auto">
          <a:xfrm>
            <a:off x="473725" y="5734289"/>
            <a:ext cx="1402560" cy="758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30727" name="Text Box 7"/>
          <p:cNvSpPr txBox="1">
            <a:spLocks noChangeArrowheads="1"/>
          </p:cNvSpPr>
          <p:nvPr/>
        </p:nvSpPr>
        <p:spPr bwMode="auto">
          <a:xfrm>
            <a:off x="11561763" y="6262688"/>
            <a:ext cx="311150" cy="366712"/>
          </a:xfrm>
          <a:prstGeom prst="rect">
            <a:avLst/>
          </a:prstGeom>
          <a:noFill/>
          <a:ln w="9525">
            <a:noFill/>
            <a:miter lim="800000"/>
            <a:headEnd/>
            <a:tailEnd/>
          </a:ln>
        </p:spPr>
        <p:txBody>
          <a:bodyPr wrap="none">
            <a:spAutoFit/>
          </a:bodyPr>
          <a:lstStyle/>
          <a:p>
            <a:r>
              <a:rPr lang="en-US" b="1">
                <a:solidFill>
                  <a:schemeClr val="hlink"/>
                </a:solidFill>
              </a:rPr>
              <a:t>9</a:t>
            </a:r>
            <a:endParaRPr lang="ru-RU" b="1">
              <a:solidFill>
                <a:schemeClr val="hlink"/>
              </a:solidFil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1428</Words>
  <Application>Microsoft Office PowerPoint</Application>
  <PresentationFormat>Произвольный</PresentationFormat>
  <Paragraphs>114</Paragraphs>
  <Slides>27</Slides>
  <Notes>25</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1</vt:i4>
      </vt:variant>
      <vt:variant>
        <vt:lpstr>Заголовки слайдов</vt:lpstr>
      </vt:variant>
      <vt:variant>
        <vt:i4>27</vt:i4>
      </vt:variant>
    </vt:vector>
  </HeadingPairs>
  <TitlesOfParts>
    <vt:vector size="32" baseType="lpstr">
      <vt:lpstr>Arial</vt:lpstr>
      <vt:lpstr>Calibri Light</vt:lpstr>
      <vt:lpstr>Calibri</vt:lpstr>
      <vt:lpstr>Times New Roman</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Кислов Алексей</dc:creator>
  <cp:lastModifiedBy>Rodyukov_A</cp:lastModifiedBy>
  <cp:revision>66</cp:revision>
  <dcterms:created xsi:type="dcterms:W3CDTF">2021-10-19T08:11:07Z</dcterms:created>
  <dcterms:modified xsi:type="dcterms:W3CDTF">2022-03-23T05:03:32Z</dcterms:modified>
</cp:coreProperties>
</file>