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2DF7F0-0BB2-4613-81F9-68216D806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D95B06-ED3C-40DA-BDF1-E9BD91A1CD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DD11AC-60A1-492A-8378-E5F43C178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ACA8CA-CE23-4D61-8763-3F4A39D95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0F37B3-27CF-4C79-ABD9-A2E5F0CC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10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B9756-BE5F-499F-A416-53ABBB51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496BE1-32E8-4504-8653-45421DCAA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0F670A-9AC8-4D24-8DA5-3ABB5F78B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E25819-E9A4-4716-9BA3-884A0BD69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ACE491-9E96-4248-9D1E-C4596F57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15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23A36EC-7EB9-4F35-919E-7A67F745C2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E5A0EC-074D-460B-9FDC-64D186636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699302-0F06-4E8E-B937-7B3980278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670448-5C6E-481D-9B3A-EFF8CE49A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856632-2E95-4A13-BBBB-11BB6F59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80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D1A5E6-0CBC-4E0C-AF6C-A1B5F1576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D11F4E-ED7A-49D9-8F4A-78BB33E97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5AA3FD-A640-442D-8548-0C9D522CF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C777D3-A959-47B8-BA7F-E03D9FC1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739B75-1B57-475E-8A26-EF7A03241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36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B8C3E9-28CA-4E1E-BC52-53A6AB74B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8742A9-DEDF-4028-AE9A-3AB0CD379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BAF884-DEC5-4B65-AE5A-01B73F04C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F1DE9B-4E78-4B9F-B0A3-AA4B7702D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5A15F2-D76C-46F3-A7DE-FF9B46179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18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2D3BE1-881B-4A30-90C2-0EC3EEA93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ECA7E4-486F-48C0-99A4-E3CCFB87D8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24553B-0A44-46C2-A93A-AF95A5269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6F8334-1FF4-4DC7-A7E3-0BAE333B0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09E89D-F12D-420D-8A30-0C9C4800F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F0C865-CED6-4B1A-8409-0851CC503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01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BAAC81-0399-46F0-A893-9CF1746E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7525AE-2B09-491E-8122-D0BE62246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7326FD-CEAA-4D9B-8EA4-23E96DF7C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030703C-023C-4977-B3FF-318D7E43D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FF50931-8729-49F2-A02B-37DB04A698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2C142D9-7F0F-4E5E-ABEC-392746F38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CC2F058-73BD-4F12-A95B-8A1A3A9B1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92CB724-2BA0-4E50-A899-3E95B4CB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02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D19A0F-92C9-4A68-8EF1-0BAD5EF5E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30003DE-DECE-48C0-A40F-F6B1E3BF9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97F9A1C-E649-45EF-9121-6A4D28511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661DB58-BEBF-4B2A-8E44-773C5FBE7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05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0773BFA-AF54-4602-82B3-35A9CECBE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559018E-B8EE-468E-BD1B-465BCC4E5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DB47F2A-AD8F-46D2-BE5D-F4907DEE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54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3F7A7C-FEB7-4802-9352-CE6AFE113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45558E-8C42-4961-8B78-BABFC21A1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764F76-D156-45B8-814E-3BFA32CC5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9C74B6-1EDB-419E-8059-6C1E2EE1D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F3E956-035D-4FFE-BFDC-3C0303579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ABFA4A-6457-4914-96B0-AE645EB4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49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E0D4ED-B988-488C-ACE7-03305A282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D931C8C-C108-4F2A-BAC7-6FEDD60C8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B38B594-8C83-46B7-8746-28FC6CBBE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D2AEFC-0DE0-4F41-B80B-5F2B35D59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B318FE-7F59-419F-A87F-15D11394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3301B2-3381-459C-ACAD-B8626D6EE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98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13FDB6-DA56-42AC-AA67-40FD2772F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545B4-9105-47A7-900D-E812D7498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8E7959-AA2C-4AB9-BC3F-38B008E5B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4571F3-B6E5-4ADC-9D02-5FF982E64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10538F-1AB5-4B92-9392-53A7F30F6F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76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edu@inteltech.ru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24DDFB-C3F5-467E-820A-E72CFC46D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165" y="192947"/>
            <a:ext cx="6909223" cy="6501467"/>
          </a:xfrm>
        </p:spPr>
        <p:txBody>
          <a:bodyPr>
            <a:normAutofit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2000" b="1" dirty="0"/>
              <a:t>Должность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u="sng" dirty="0"/>
              <a:t>Инженер-программист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2000" b="1" dirty="0"/>
              <a:t>Основные задачи и функции: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/>
              <a:t>1. Разработка программ под управлением ОС </a:t>
            </a:r>
            <a:r>
              <a:rPr lang="en-US" sz="1800" dirty="0"/>
              <a:t>QNX</a:t>
            </a:r>
            <a:r>
              <a:rPr lang="ru-RU" sz="1800" dirty="0"/>
              <a:t> или разработка программ под управлением ОС </a:t>
            </a:r>
            <a:r>
              <a:rPr lang="en-US" sz="1800" dirty="0"/>
              <a:t>Astra Linux </a:t>
            </a:r>
            <a:r>
              <a:rPr lang="ru-RU" sz="1800" dirty="0"/>
              <a:t>+ библиотека классов </a:t>
            </a:r>
            <a:r>
              <a:rPr lang="en-US" sz="1800" dirty="0"/>
              <a:t>Qt </a:t>
            </a:r>
            <a:endParaRPr lang="ru-RU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000" b="1" dirty="0"/>
              <a:t>Основные требования к кандидату </a:t>
            </a:r>
          </a:p>
          <a:p>
            <a:pPr marL="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800" dirty="0"/>
              <a:t>Желание расти и развиваться</a:t>
            </a:r>
          </a:p>
          <a:p>
            <a:pPr marL="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800" dirty="0"/>
              <a:t>Знание С/С++</a:t>
            </a:r>
          </a:p>
          <a:p>
            <a:pPr marL="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800" dirty="0"/>
              <a:t>Опыт работы необязателен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000" b="1" dirty="0"/>
              <a:t>Мы предлагаем: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/>
              <a:t>1. Уровень заработной платы от 40 000 рублей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/>
              <a:t>2. Наличие индивидуальной надбавки к заработной плате по результатам выполненной работы</a:t>
            </a:r>
          </a:p>
          <a:p>
            <a:pPr marL="0" indent="0">
              <a:lnSpc>
                <a:spcPct val="110000"/>
              </a:lnSpc>
              <a:spcBef>
                <a:spcPts val="300"/>
              </a:spcBef>
              <a:buNone/>
            </a:pPr>
            <a:r>
              <a:rPr lang="ru-RU" sz="1800" dirty="0"/>
              <a:t>3. Оформление по ТК РФ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800" dirty="0"/>
              <a:t>4. Возможность совмещения с обучением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800" dirty="0"/>
              <a:t>5. Возможность прохождения практики на предприятии 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800" dirty="0"/>
              <a:t>6. Отличную команду руководителей и наставников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EFCC3F-BF55-4F4B-84AA-C14100098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2335" y="2099344"/>
            <a:ext cx="2887210" cy="3353500"/>
          </a:xfrm>
        </p:spPr>
        <p:txBody>
          <a:bodyPr>
            <a:normAutofit/>
          </a:bodyPr>
          <a:lstStyle/>
          <a:p>
            <a:r>
              <a:rPr lang="ru-RU" sz="2000" b="1" dirty="0"/>
              <a:t>Отправьте Ваше резюме на почту </a:t>
            </a:r>
            <a:r>
              <a:rPr lang="en-US" sz="2000" b="1" dirty="0">
                <a:hlinkClick r:id="rId2"/>
              </a:rPr>
              <a:t>edu@inteltech.ru</a:t>
            </a:r>
            <a:r>
              <a:rPr lang="en-US" sz="2000" b="1" dirty="0"/>
              <a:t> </a:t>
            </a:r>
            <a:endParaRPr lang="ru-RU" sz="2000" b="1" dirty="0"/>
          </a:p>
          <a:p>
            <a:r>
              <a:rPr lang="ru-RU" sz="2000" b="1" dirty="0"/>
              <a:t>и мы перезвоним Вам для предварительного интервью</a:t>
            </a:r>
          </a:p>
          <a:p>
            <a:r>
              <a:rPr lang="ru-RU" sz="2000" b="1" dirty="0"/>
              <a:t>или позвоните по номеру</a:t>
            </a:r>
          </a:p>
          <a:p>
            <a:r>
              <a:rPr lang="ru-RU" sz="2000" b="1" dirty="0"/>
              <a:t>8 (812) 448-95-29</a:t>
            </a:r>
            <a:endParaRPr lang="en-US" sz="2000" b="1" dirty="0"/>
          </a:p>
          <a:p>
            <a:r>
              <a:rPr lang="ru-RU" sz="2000" b="1" dirty="0"/>
              <a:t>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9EAAE0B-BA92-4698-B462-9219BB617C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9" y="765271"/>
            <a:ext cx="3543361" cy="63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974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120</Words>
  <Application>Microsoft Office PowerPoint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Шульгинова Светлана Валерьевна</dc:creator>
  <cp:lastModifiedBy>Шульгинова Светлана Валерьевна</cp:lastModifiedBy>
  <cp:revision>14</cp:revision>
  <dcterms:created xsi:type="dcterms:W3CDTF">2024-08-08T07:58:22Z</dcterms:created>
  <dcterms:modified xsi:type="dcterms:W3CDTF">2024-12-09T13:10:19Z</dcterms:modified>
</cp:coreProperties>
</file>