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6AC3BC0-CB5A-4C52-B324-431826595BD6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5183280" y="987480"/>
            <a:ext cx="6171840" cy="232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5183280" y="3533400"/>
            <a:ext cx="6171840" cy="232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FB252B3-F604-450D-84FB-A23C521535B8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183280" y="98748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8345880" y="98748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5183280" y="353340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8345880" y="353340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D058B41-20BC-4C7C-B541-51C8338AE536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5183280" y="987480"/>
            <a:ext cx="1987200" cy="232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7270200" y="987480"/>
            <a:ext cx="1987200" cy="232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9357120" y="987480"/>
            <a:ext cx="1987200" cy="232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5183280" y="3533400"/>
            <a:ext cx="1987200" cy="232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7270200" y="3533400"/>
            <a:ext cx="1987200" cy="232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9357120" y="3533400"/>
            <a:ext cx="1987200" cy="232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DE4B80C-0505-420D-A6AB-F917AB9D01CA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3E479DE-F4EC-4D56-97C4-7C32BF0D61D4}" type="slidenum">
              <a:t>‹#›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B77D083-1CF9-4CE4-BE55-4069647C95FA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5183280" y="987480"/>
            <a:ext cx="3011760" cy="487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8345880" y="987480"/>
            <a:ext cx="3011760" cy="487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C966959-D980-4590-AD9F-18E6D3C0750E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594F01D-A4BB-4F53-A8CA-015BFDABF3CD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39880" y="457200"/>
            <a:ext cx="3931920" cy="7417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578CCA4-0F80-400A-B0AD-B27D443DF85B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183280" y="98748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8345880" y="987480"/>
            <a:ext cx="3011760" cy="487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83280" y="353340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3CB5A43-E871-4D58-B1C4-6F17788D592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183280" y="987480"/>
            <a:ext cx="3011760" cy="487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8345880" y="98748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8345880" y="353340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A443E33-8243-4197-8929-2F77DC4446F1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183280" y="98748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8345880" y="98748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5183280" y="3533400"/>
            <a:ext cx="6171840" cy="232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ECE0D02-BAF0-4B9B-B87D-B9AD0DD43A1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3200" b="0" strike="noStrike" spc="-1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16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 </a:t>
            </a:r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DCB851A9-4C9D-468C-8E61-B9D3DD66DA49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edu@inteltech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/>
          </p:nvPr>
        </p:nvSpPr>
        <p:spPr>
          <a:xfrm>
            <a:off x="4680000" y="192960"/>
            <a:ext cx="6908760" cy="65012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66000" lnSpcReduction="20000"/>
          </a:bodyPr>
          <a:lstStyle/>
          <a:p>
            <a:r>
              <a:rPr lang="ru-RU" b="1" dirty="0"/>
              <a:t>Должность</a:t>
            </a:r>
            <a:endParaRPr lang="ru-RU" dirty="0"/>
          </a:p>
          <a:p>
            <a:pPr marL="0" indent="0">
              <a:buNone/>
            </a:pPr>
            <a:r>
              <a:rPr lang="ru-RU" b="1" u="sng" dirty="0"/>
              <a:t>Инженер-схемотехник</a:t>
            </a:r>
            <a:endParaRPr lang="ru-RU" dirty="0"/>
          </a:p>
          <a:p>
            <a:r>
              <a:rPr lang="ru-RU" b="1" dirty="0"/>
              <a:t>Основные задачи и функции: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1. Разработка (расчет) цифровых схем,</a:t>
            </a:r>
          </a:p>
          <a:p>
            <a:pPr marL="0" indent="0">
              <a:buNone/>
            </a:pPr>
            <a:r>
              <a:rPr lang="ru-RU" dirty="0"/>
              <a:t>2. Разработка проектов ПЛИС,</a:t>
            </a:r>
          </a:p>
          <a:p>
            <a:pPr marL="0" indent="0">
              <a:buNone/>
            </a:pPr>
            <a:r>
              <a:rPr lang="ru-RU" dirty="0"/>
              <a:t>3. Разработка КД на платы, модули в соответствии с ЕСКД </a:t>
            </a:r>
          </a:p>
          <a:p>
            <a:r>
              <a:rPr lang="ru-RU" b="1" dirty="0"/>
              <a:t>Плюсами будут: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1. Наличие представления о схемотехнике.</a:t>
            </a:r>
          </a:p>
          <a:p>
            <a:pPr marL="0" indent="0">
              <a:buNone/>
            </a:pPr>
            <a:r>
              <a:rPr lang="ru-RU" dirty="0"/>
              <a:t>2</a:t>
            </a:r>
            <a:r>
              <a:rPr lang="ru-RU" b="1" dirty="0"/>
              <a:t>. </a:t>
            </a:r>
            <a:r>
              <a:rPr lang="ru-RU" dirty="0"/>
              <a:t>Опыт работы необязателен.</a:t>
            </a:r>
          </a:p>
          <a:p>
            <a:pPr marL="0" indent="0">
              <a:buNone/>
            </a:pPr>
            <a:r>
              <a:rPr lang="ru-RU" dirty="0"/>
              <a:t>3. Желание расти и развиваться </a:t>
            </a:r>
          </a:p>
          <a:p>
            <a:pPr marL="0" indent="0">
              <a:buNone/>
            </a:pPr>
            <a:r>
              <a:rPr lang="ru-RU" dirty="0"/>
              <a:t>4. Широкий кругозор и инициативность </a:t>
            </a:r>
          </a:p>
          <a:p>
            <a:r>
              <a:rPr lang="ru-RU" b="1" dirty="0"/>
              <a:t>Мы предлагаем: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1. Уровень заработной платы от 40 000 рублей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2. Наличие индивидуальной надбавки к заработной плате по результатам выполненной работы</a:t>
            </a:r>
          </a:p>
          <a:p>
            <a:pPr marL="0" indent="0">
              <a:buNone/>
            </a:pPr>
            <a:r>
              <a:rPr lang="ru-RU" dirty="0"/>
              <a:t>3. Оформление по ТК РФ </a:t>
            </a:r>
          </a:p>
          <a:p>
            <a:pPr marL="0" indent="0">
              <a:buNone/>
            </a:pPr>
            <a:r>
              <a:rPr lang="ru-RU" dirty="0"/>
              <a:t>4. Возможность совмещения с обучением </a:t>
            </a:r>
          </a:p>
          <a:p>
            <a:pPr marL="0" indent="0">
              <a:buNone/>
            </a:pPr>
            <a:r>
              <a:rPr lang="ru-RU" dirty="0"/>
              <a:t>5. Возможность прохождения практики на предприятии  </a:t>
            </a:r>
          </a:p>
          <a:p>
            <a:pPr marL="0" indent="0">
              <a:buNone/>
            </a:pPr>
            <a:r>
              <a:rPr lang="ru-RU" dirty="0"/>
              <a:t>6. Отличную команду руководителей и наставников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  <a:tabLst>
                <a:tab pos="0" algn="l"/>
              </a:tabLst>
            </a:pPr>
            <a:endParaRPr lang="ru-RU" sz="2000" b="0" strike="noStrike" spc="-1" dirty="0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ru-RU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812160" y="2099520"/>
            <a:ext cx="2886840" cy="33530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lnSpcReduction="10000"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000" b="1" strike="noStrike" spc="-1">
                <a:solidFill>
                  <a:srgbClr val="000000"/>
                </a:solidFill>
                <a:latin typeface="Calibri"/>
              </a:rPr>
              <a:t>Отправьте Ваше резюме на почту </a:t>
            </a:r>
            <a:r>
              <a:rPr lang="en-US" sz="2000" b="1" u="sng" strike="noStrike" spc="-1">
                <a:solidFill>
                  <a:srgbClr val="0563C1"/>
                </a:solidFill>
                <a:uFillTx/>
                <a:latin typeface="Calibri"/>
                <a:hlinkClick r:id="rId2"/>
              </a:rPr>
              <a:t>edu@inteltech.ru</a:t>
            </a:r>
            <a:r>
              <a:rPr lang="en-US" sz="2000" b="1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000" b="1" strike="noStrike" spc="-1">
                <a:solidFill>
                  <a:srgbClr val="000000"/>
                </a:solidFill>
                <a:latin typeface="Calibri"/>
              </a:rPr>
              <a:t>и мы перезвоним Вам для предварительного интервью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000" b="1" strike="noStrike" spc="-1">
                <a:solidFill>
                  <a:srgbClr val="000000"/>
                </a:solidFill>
                <a:latin typeface="Calibri"/>
              </a:rPr>
              <a:t>или позвоните по номеру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000" b="1" strike="noStrike" spc="-1">
                <a:solidFill>
                  <a:srgbClr val="000000"/>
                </a:solidFill>
                <a:latin typeface="Calibri"/>
              </a:rPr>
              <a:t>8 (812) 448-95-29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000" b="1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4" name="Рисунок 5"/>
          <p:cNvPicPr/>
          <p:nvPr/>
        </p:nvPicPr>
        <p:blipFill>
          <a:blip r:embed="rId3"/>
          <a:stretch/>
        </p:blipFill>
        <p:spPr>
          <a:xfrm>
            <a:off x="442440" y="765360"/>
            <a:ext cx="3543120" cy="6393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140</Words>
  <Application>Microsoft Office PowerPoint</Application>
  <PresentationFormat>Широкоэкранный</PresentationFormat>
  <Paragraphs>24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Шульгинова Светлана Валерьевна</dc:creator>
  <dc:description/>
  <cp:lastModifiedBy>Шульгинова Светлана Валерьевна</cp:lastModifiedBy>
  <cp:revision>15</cp:revision>
  <dcterms:created xsi:type="dcterms:W3CDTF">2024-08-08T07:58:22Z</dcterms:created>
  <dcterms:modified xsi:type="dcterms:W3CDTF">2024-12-09T13:08:18Z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1</vt:i4>
  </property>
</Properties>
</file>